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07" r:id="rId3"/>
    <p:sldId id="309" r:id="rId4"/>
    <p:sldId id="262" r:id="rId5"/>
    <p:sldId id="308" r:id="rId6"/>
    <p:sldId id="290" r:id="rId7"/>
    <p:sldId id="305" r:id="rId8"/>
    <p:sldId id="313" r:id="rId9"/>
    <p:sldId id="304" r:id="rId10"/>
    <p:sldId id="302" r:id="rId11"/>
    <p:sldId id="285" r:id="rId12"/>
    <p:sldId id="286" r:id="rId13"/>
    <p:sldId id="284" r:id="rId14"/>
    <p:sldId id="300" r:id="rId15"/>
    <p:sldId id="296" r:id="rId16"/>
    <p:sldId id="295" r:id="rId17"/>
    <p:sldId id="288" r:id="rId18"/>
    <p:sldId id="312" r:id="rId19"/>
    <p:sldId id="306" r:id="rId20"/>
    <p:sldId id="289" r:id="rId21"/>
    <p:sldId id="297" r:id="rId22"/>
    <p:sldId id="298" r:id="rId23"/>
    <p:sldId id="299" r:id="rId24"/>
    <p:sldId id="310" r:id="rId25"/>
    <p:sldId id="311" r:id="rId26"/>
    <p:sldId id="287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D356F5-A654-433B-A20B-322E9828531E}">
          <p14:sldIdLst>
            <p14:sldId id="256"/>
            <p14:sldId id="307"/>
            <p14:sldId id="309"/>
            <p14:sldId id="262"/>
            <p14:sldId id="308"/>
            <p14:sldId id="290"/>
            <p14:sldId id="305"/>
            <p14:sldId id="313"/>
            <p14:sldId id="304"/>
            <p14:sldId id="302"/>
            <p14:sldId id="285"/>
            <p14:sldId id="286"/>
            <p14:sldId id="284"/>
            <p14:sldId id="300"/>
            <p14:sldId id="296"/>
          </p14:sldIdLst>
        </p14:section>
        <p14:section name="Inter-Blockchain Network Diagram" id="{045F7053-8A6F-4EDF-B42D-3F89B2B52C6D}">
          <p14:sldIdLst>
            <p14:sldId id="295"/>
            <p14:sldId id="288"/>
            <p14:sldId id="312"/>
            <p14:sldId id="306"/>
          </p14:sldIdLst>
        </p14:section>
        <p14:section name="Inter-Blockchain Network Technologies" id="{A7212A07-B3EF-4E5F-8BB8-2BAC789BD449}">
          <p14:sldIdLst>
            <p14:sldId id="289"/>
            <p14:sldId id="297"/>
            <p14:sldId id="298"/>
            <p14:sldId id="299"/>
            <p14:sldId id="310"/>
            <p14:sldId id="311"/>
            <p14:sldId id="287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7332E"/>
    <a:srgbClr val="417F8D"/>
    <a:srgbClr val="021715"/>
    <a:srgbClr val="010A13"/>
    <a:srgbClr val="021614"/>
    <a:srgbClr val="1E4121"/>
    <a:srgbClr val="16383B"/>
    <a:srgbClr val="81B06B"/>
    <a:srgbClr val="274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1" autoAdjust="0"/>
    <p:restoredTop sz="93007" autoAdjust="0"/>
  </p:normalViewPr>
  <p:slideViewPr>
    <p:cSldViewPr snapToGrid="0">
      <p:cViewPr>
        <p:scale>
          <a:sx n="80" d="100"/>
          <a:sy n="80" d="100"/>
        </p:scale>
        <p:origin x="46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Relationship Id="rId38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4CBBD-51A1-48E0-AC6C-67AD5A26B4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AFAB2-ADCA-463C-9D70-FCBCDADF3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66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Positioning</a:t>
            </a:r>
            <a:r>
              <a:rPr lang="en-US" baseline="0" dirty="0" smtClean="0"/>
              <a:t>/Formatting of the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FAB2-ADCA-463C-9D70-FCBCDADF33F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6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Picture 97">
            <a:extLst>
              <a:ext uri="{FF2B5EF4-FFF2-40B4-BE49-F238E27FC236}">
                <a16:creationId xmlns:a16="http://schemas.microsoft.com/office/drawing/2014/main" xmlns="" id="{F4E2A66E-E624-423F-AFB8-CCA25C38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3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15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10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56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5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015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4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334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273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FABF9-928E-40F9-A561-42E1270CF741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BC91-D2E6-463F-BAF2-D4B162F6E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3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9132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1826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media.coindesk.com/uploads/2016/02/shutterstock_252511228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73BF4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1" r="42298" b="6"/>
          <a:stretch/>
        </p:blipFill>
        <p:spPr bwMode="auto">
          <a:xfrm>
            <a:off x="7977127" y="0"/>
            <a:ext cx="4233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7A2F4EE-B823-49EA-A194-F50C0482C4E1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7A232E0D-A4DC-4484-920C-AC11553E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0FB0E32B-7AA2-4146-A4FA-AFEB20F691B9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439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2447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1596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7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ge result for blockchai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r="20187"/>
          <a:stretch/>
        </p:blipFill>
        <p:spPr bwMode="auto">
          <a:xfrm>
            <a:off x="7984896" y="-2"/>
            <a:ext cx="4207103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A1EEE34-4DAE-4450-A487-0D2C56FD76B9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FB2FCFD4-AC84-41BF-91EA-02EAA3B6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BA27E69-303B-4F46-BB4A-897F5D179F7D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57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newevolutiondesigns.com/images/freebies/city-wallpaper-3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83" r="38110"/>
          <a:stretch/>
        </p:blipFill>
        <p:spPr bwMode="auto">
          <a:xfrm>
            <a:off x="7984897" y="-1"/>
            <a:ext cx="42071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DF175FB-EF22-4D96-9D56-BDC7F3D2BB6B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15C39C10-0964-4C7F-BD4A-F3A61077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441B8396-6392-4FA1-B22B-AC48B0C82886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1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61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28600" y="3034167"/>
            <a:ext cx="1053085" cy="1558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400" dirty="0">
                <a:solidFill>
                  <a:srgbClr val="274216"/>
                </a:solidFill>
                <a:latin typeface="Gotham Black" panose="02000603040000020004" pitchFamily="2" charset="0"/>
              </a:rPr>
              <a:t>“</a:t>
            </a:r>
            <a:endParaRPr lang="en-IN" sz="12400" dirty="0">
              <a:solidFill>
                <a:srgbClr val="274216"/>
              </a:solidFill>
              <a:latin typeface="Gotham Black" panose="02000603040000020004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0912331" y="3034166"/>
            <a:ext cx="1053085" cy="1558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400" dirty="0">
                <a:solidFill>
                  <a:srgbClr val="274216"/>
                </a:solidFill>
                <a:latin typeface="Gotham Black" panose="02000603040000020004" pitchFamily="2" charset="0"/>
              </a:rPr>
              <a:t>”</a:t>
            </a:r>
            <a:endParaRPr lang="en-IN" sz="12400" dirty="0">
              <a:solidFill>
                <a:srgbClr val="274216"/>
              </a:solidFill>
              <a:latin typeface="Gotham Black" panose="02000603040000020004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36192" y="2325687"/>
            <a:ext cx="9116567" cy="22665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en-IN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1535501" y="4731912"/>
            <a:ext cx="9117258" cy="55332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95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 userDrawn="1">
            <p:extLst/>
          </p:nvPr>
        </p:nvGraphicFramePr>
        <p:xfrm>
          <a:off x="0" y="0"/>
          <a:ext cx="12192000" cy="686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rapezoid 2"/>
          <p:cNvSpPr/>
          <p:nvPr userDrawn="1"/>
        </p:nvSpPr>
        <p:spPr>
          <a:xfrm>
            <a:off x="0" y="9523"/>
            <a:ext cx="12226525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2476" y="4833391"/>
            <a:ext cx="9144000" cy="708158"/>
          </a:xfrm>
        </p:spPr>
        <p:txBody>
          <a:bodyPr anchor="t"/>
          <a:lstStyle>
            <a:lvl1pPr algn="ctr">
              <a:defRPr sz="36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7975" y="5680710"/>
            <a:ext cx="2743200" cy="365125"/>
          </a:xfrm>
        </p:spPr>
        <p:txBody>
          <a:bodyPr/>
          <a:lstStyle>
            <a:lvl1pPr algn="ctr">
              <a:defRPr sz="2000"/>
            </a:lvl1pPr>
          </a:lstStyle>
          <a:p>
            <a:fld id="{CB4C6DDF-DAA8-4AE6-B996-1AA765325D88}" type="datetimeFigureOut">
              <a:rPr lang="en-IN" smtClean="0"/>
              <a:pPr/>
              <a:t>02/09/17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19" y="441936"/>
            <a:ext cx="3071305" cy="3071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3240" cy="3063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3240" cy="306324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224797" y="3595017"/>
            <a:ext cx="37393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rgbClr val="73BF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arela Round" panose="02000000000000000000" pitchFamily="50" charset="0"/>
              </a:rPr>
              <a:t>VOLVOX</a:t>
            </a:r>
            <a:endParaRPr lang="en-US" sz="6600" cap="none" spc="0" dirty="0">
              <a:ln w="0"/>
              <a:solidFill>
                <a:srgbClr val="73BF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rela Roun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14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02/09/17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9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974" y="0"/>
            <a:ext cx="2726127" cy="1492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00" b="0" i="0">
                <a:solidFill>
                  <a:srgbClr val="274216"/>
                </a:solidFill>
                <a:latin typeface="+mj-lt"/>
              </a:defRPr>
            </a:lvl1pPr>
          </a:lstStyle>
          <a:p>
            <a:fld id="{5FECE631-8BD3-4228-A2B3-0D698E4CDCD3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974" y="500062"/>
            <a:ext cx="11172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74" y="2162175"/>
            <a:ext cx="11172826" cy="401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901" y="6330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B4C6DDF-DAA8-4AE6-B996-1AA765325D88}" type="datetimeFigureOut">
              <a:rPr lang="en-IN" smtClean="0"/>
              <a:pPr/>
              <a:t>02/09/17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6700" y="63309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841D80F-E274-4B25-827E-033984E38E26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2DD5D181-5E0D-4758-9135-82E8910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9BF0081C-B8B8-46FB-B24B-7B661786C98B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59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1" r:id="rId6"/>
    <p:sldLayoutId id="214748366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1.wdp"/><Relationship Id="rId5" Type="http://schemas.openxmlformats.org/officeDocument/2006/relationships/image" Target="../media/image26.png"/><Relationship Id="rId6" Type="http://schemas.microsoft.com/office/2007/relationships/hdphoto" Target="../media/hdphoto12.wdp"/><Relationship Id="rId7" Type="http://schemas.openxmlformats.org/officeDocument/2006/relationships/image" Target="../media/image27.png"/><Relationship Id="rId8" Type="http://schemas.microsoft.com/office/2007/relationships/hdphoto" Target="../media/hdphoto13.wdp"/><Relationship Id="rId9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3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3" Type="http://schemas.microsoft.com/office/2007/relationships/hdphoto" Target="../media/hdphoto1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0.jpeg"/><Relationship Id="rId3" Type="http://schemas.microsoft.com/office/2007/relationships/hdphoto" Target="../media/hdphoto18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4.png"/><Relationship Id="rId5" Type="http://schemas.microsoft.com/office/2007/relationships/hdphoto" Target="../media/hdphoto19.wdp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Relationship Id="rId3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8.png"/><Relationship Id="rId5" Type="http://schemas.microsoft.com/office/2007/relationships/hdphoto" Target="../media/hdphoto7.wdp"/><Relationship Id="rId6" Type="http://schemas.openxmlformats.org/officeDocument/2006/relationships/image" Target="../media/image19.png"/><Relationship Id="rId7" Type="http://schemas.microsoft.com/office/2007/relationships/hdphoto" Target="../media/hdphoto8.wdp"/><Relationship Id="rId8" Type="http://schemas.openxmlformats.org/officeDocument/2006/relationships/image" Target="../media/image20.png"/><Relationship Id="rId9" Type="http://schemas.microsoft.com/office/2007/relationships/hdphoto" Target="../media/hdphoto9.wdp"/><Relationship Id="rId10" Type="http://schemas.openxmlformats.org/officeDocument/2006/relationships/image" Target="../media/image21.png"/><Relationship Id="rId11" Type="http://schemas.microsoft.com/office/2007/relationships/hdphoto" Target="../media/hdphoto10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480C9399-9B37-41AF-9784-FAFB64197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4" b="28491"/>
          <a:stretch/>
        </p:blipFill>
        <p:spPr>
          <a:xfrm>
            <a:off x="0" y="12819"/>
            <a:ext cx="12192000" cy="685800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xmlns="" id="{99345144-1A56-4177-9606-FB576F28A57F}"/>
              </a:ext>
            </a:extLst>
          </p:cNvPr>
          <p:cNvSpPr/>
          <p:nvPr/>
        </p:nvSpPr>
        <p:spPr>
          <a:xfrm>
            <a:off x="-2366513" y="-2104019"/>
            <a:ext cx="11161527" cy="11161527"/>
          </a:xfrm>
          <a:prstGeom prst="ellipse">
            <a:avLst/>
          </a:prstGeom>
          <a:solidFill>
            <a:srgbClr val="021715">
              <a:alpha val="6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3022354-E04C-4696-A43B-87BF3CDB76B9}"/>
              </a:ext>
            </a:extLst>
          </p:cNvPr>
          <p:cNvSpPr/>
          <p:nvPr/>
        </p:nvSpPr>
        <p:spPr>
          <a:xfrm>
            <a:off x="4382716" y="2368748"/>
            <a:ext cx="33009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" panose="00000500000000000000" pitchFamily="2" charset="0"/>
              </a:rPr>
              <a:t>VOLVOX</a:t>
            </a:r>
            <a:endParaRPr lang="en-US" sz="6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" panose="00000500000000000000" pitchFamily="2" charset="0"/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:a16="http://schemas.microsoft.com/office/drawing/2014/main" xmlns="" id="{D472992C-C0CE-4D60-86E4-CF461271E54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7439" y="1825745"/>
            <a:ext cx="310197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839BE1-F35C-4378-BA45-161B54402764}"/>
              </a:ext>
            </a:extLst>
          </p:cNvPr>
          <p:cNvGrpSpPr/>
          <p:nvPr/>
        </p:nvGrpSpPr>
        <p:grpSpPr>
          <a:xfrm>
            <a:off x="771089" y="1822570"/>
            <a:ext cx="3105150" cy="3101975"/>
            <a:chOff x="7867650" y="673100"/>
            <a:chExt cx="3105150" cy="3101975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xmlns="" id="{9A8B6F4E-D355-442E-8079-84B0D43EB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673100"/>
              <a:ext cx="2735263" cy="1479550"/>
            </a:xfrm>
            <a:custGeom>
              <a:avLst/>
              <a:gdLst>
                <a:gd name="T0" fmla="*/ 15 w 857"/>
                <a:gd name="T1" fmla="*/ 464 h 464"/>
                <a:gd name="T2" fmla="*/ 14 w 857"/>
                <a:gd name="T3" fmla="*/ 464 h 464"/>
                <a:gd name="T4" fmla="*/ 1 w 857"/>
                <a:gd name="T5" fmla="*/ 449 h 464"/>
                <a:gd name="T6" fmla="*/ 155 w 857"/>
                <a:gd name="T7" fmla="*/ 130 h 464"/>
                <a:gd name="T8" fmla="*/ 486 w 857"/>
                <a:gd name="T9" fmla="*/ 0 h 464"/>
                <a:gd name="T10" fmla="*/ 852 w 857"/>
                <a:gd name="T11" fmla="*/ 165 h 464"/>
                <a:gd name="T12" fmla="*/ 851 w 857"/>
                <a:gd name="T13" fmla="*/ 186 h 464"/>
                <a:gd name="T14" fmla="*/ 831 w 857"/>
                <a:gd name="T15" fmla="*/ 184 h 464"/>
                <a:gd name="T16" fmla="*/ 486 w 857"/>
                <a:gd name="T17" fmla="*/ 28 h 464"/>
                <a:gd name="T18" fmla="*/ 29 w 857"/>
                <a:gd name="T19" fmla="*/ 451 h 464"/>
                <a:gd name="T20" fmla="*/ 15 w 857"/>
                <a:gd name="T21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7" h="464">
                  <a:moveTo>
                    <a:pt x="15" y="464"/>
                  </a:moveTo>
                  <a:cubicBezTo>
                    <a:pt x="15" y="464"/>
                    <a:pt x="14" y="464"/>
                    <a:pt x="14" y="464"/>
                  </a:cubicBezTo>
                  <a:cubicBezTo>
                    <a:pt x="6" y="463"/>
                    <a:pt x="0" y="457"/>
                    <a:pt x="1" y="449"/>
                  </a:cubicBezTo>
                  <a:cubicBezTo>
                    <a:pt x="10" y="327"/>
                    <a:pt x="65" y="214"/>
                    <a:pt x="155" y="130"/>
                  </a:cubicBezTo>
                  <a:cubicBezTo>
                    <a:pt x="245" y="46"/>
                    <a:pt x="363" y="0"/>
                    <a:pt x="486" y="0"/>
                  </a:cubicBezTo>
                  <a:cubicBezTo>
                    <a:pt x="626" y="0"/>
                    <a:pt x="760" y="60"/>
                    <a:pt x="852" y="165"/>
                  </a:cubicBezTo>
                  <a:cubicBezTo>
                    <a:pt x="857" y="171"/>
                    <a:pt x="857" y="180"/>
                    <a:pt x="851" y="186"/>
                  </a:cubicBezTo>
                  <a:cubicBezTo>
                    <a:pt x="845" y="191"/>
                    <a:pt x="836" y="190"/>
                    <a:pt x="831" y="184"/>
                  </a:cubicBezTo>
                  <a:cubicBezTo>
                    <a:pt x="744" y="85"/>
                    <a:pt x="618" y="28"/>
                    <a:pt x="486" y="28"/>
                  </a:cubicBezTo>
                  <a:cubicBezTo>
                    <a:pt x="248" y="28"/>
                    <a:pt x="47" y="214"/>
                    <a:pt x="29" y="451"/>
                  </a:cubicBezTo>
                  <a:cubicBezTo>
                    <a:pt x="28" y="458"/>
                    <a:pt x="22" y="464"/>
                    <a:pt x="15" y="464"/>
                  </a:cubicBezTo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xmlns="" id="{5F887680-7B7B-461C-A289-E4F40460D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2292350"/>
              <a:ext cx="2265363" cy="1482725"/>
            </a:xfrm>
            <a:custGeom>
              <a:avLst/>
              <a:gdLst>
                <a:gd name="T0" fmla="*/ 486 w 710"/>
                <a:gd name="T1" fmla="*/ 465 h 465"/>
                <a:gd name="T2" fmla="*/ 154 w 710"/>
                <a:gd name="T3" fmla="*/ 335 h 465"/>
                <a:gd name="T4" fmla="*/ 1 w 710"/>
                <a:gd name="T5" fmla="*/ 16 h 465"/>
                <a:gd name="T6" fmla="*/ 14 w 710"/>
                <a:gd name="T7" fmla="*/ 0 h 465"/>
                <a:gd name="T8" fmla="*/ 29 w 710"/>
                <a:gd name="T9" fmla="*/ 13 h 465"/>
                <a:gd name="T10" fmla="*/ 486 w 710"/>
                <a:gd name="T11" fmla="*/ 437 h 465"/>
                <a:gd name="T12" fmla="*/ 687 w 710"/>
                <a:gd name="T13" fmla="*/ 390 h 465"/>
                <a:gd name="T14" fmla="*/ 706 w 710"/>
                <a:gd name="T15" fmla="*/ 397 h 465"/>
                <a:gd name="T16" fmla="*/ 700 w 710"/>
                <a:gd name="T17" fmla="*/ 416 h 465"/>
                <a:gd name="T18" fmla="*/ 486 w 710"/>
                <a:gd name="T1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465">
                  <a:moveTo>
                    <a:pt x="486" y="465"/>
                  </a:moveTo>
                  <a:cubicBezTo>
                    <a:pt x="363" y="465"/>
                    <a:pt x="245" y="419"/>
                    <a:pt x="154" y="335"/>
                  </a:cubicBezTo>
                  <a:cubicBezTo>
                    <a:pt x="64" y="251"/>
                    <a:pt x="10" y="138"/>
                    <a:pt x="1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8" y="6"/>
                    <a:pt x="29" y="13"/>
                  </a:cubicBezTo>
                  <a:cubicBezTo>
                    <a:pt x="47" y="251"/>
                    <a:pt x="248" y="437"/>
                    <a:pt x="486" y="437"/>
                  </a:cubicBezTo>
                  <a:cubicBezTo>
                    <a:pt x="557" y="437"/>
                    <a:pt x="624" y="421"/>
                    <a:pt x="687" y="390"/>
                  </a:cubicBezTo>
                  <a:cubicBezTo>
                    <a:pt x="694" y="387"/>
                    <a:pt x="703" y="390"/>
                    <a:pt x="706" y="397"/>
                  </a:cubicBezTo>
                  <a:cubicBezTo>
                    <a:pt x="710" y="404"/>
                    <a:pt x="707" y="413"/>
                    <a:pt x="700" y="416"/>
                  </a:cubicBezTo>
                  <a:cubicBezTo>
                    <a:pt x="633" y="449"/>
                    <a:pt x="561" y="465"/>
                    <a:pt x="486" y="46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xmlns="" id="{003CBEAB-9489-45F7-9449-6BFE9F937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4925" y="1355725"/>
              <a:ext cx="777875" cy="2173288"/>
            </a:xfrm>
            <a:custGeom>
              <a:avLst/>
              <a:gdLst>
                <a:gd name="T0" fmla="*/ 16 w 244"/>
                <a:gd name="T1" fmla="*/ 682 h 682"/>
                <a:gd name="T2" fmla="*/ 4 w 244"/>
                <a:gd name="T3" fmla="*/ 675 h 682"/>
                <a:gd name="T4" fmla="*/ 9 w 244"/>
                <a:gd name="T5" fmla="*/ 656 h 682"/>
                <a:gd name="T6" fmla="*/ 215 w 244"/>
                <a:gd name="T7" fmla="*/ 272 h 682"/>
                <a:gd name="T8" fmla="*/ 142 w 244"/>
                <a:gd name="T9" fmla="*/ 24 h 682"/>
                <a:gd name="T10" fmla="*/ 146 w 244"/>
                <a:gd name="T11" fmla="*/ 4 h 682"/>
                <a:gd name="T12" fmla="*/ 166 w 244"/>
                <a:gd name="T13" fmla="*/ 8 h 682"/>
                <a:gd name="T14" fmla="*/ 244 w 244"/>
                <a:gd name="T15" fmla="*/ 272 h 682"/>
                <a:gd name="T16" fmla="*/ 24 w 244"/>
                <a:gd name="T17" fmla="*/ 679 h 682"/>
                <a:gd name="T18" fmla="*/ 16 w 244"/>
                <a:gd name="T1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682">
                  <a:moveTo>
                    <a:pt x="16" y="682"/>
                  </a:moveTo>
                  <a:cubicBezTo>
                    <a:pt x="12" y="682"/>
                    <a:pt x="7" y="680"/>
                    <a:pt x="4" y="675"/>
                  </a:cubicBezTo>
                  <a:cubicBezTo>
                    <a:pt x="0" y="669"/>
                    <a:pt x="2" y="660"/>
                    <a:pt x="9" y="656"/>
                  </a:cubicBezTo>
                  <a:cubicBezTo>
                    <a:pt x="138" y="571"/>
                    <a:pt x="215" y="427"/>
                    <a:pt x="215" y="272"/>
                  </a:cubicBezTo>
                  <a:cubicBezTo>
                    <a:pt x="215" y="184"/>
                    <a:pt x="190" y="98"/>
                    <a:pt x="142" y="24"/>
                  </a:cubicBezTo>
                  <a:cubicBezTo>
                    <a:pt x="138" y="17"/>
                    <a:pt x="140" y="8"/>
                    <a:pt x="146" y="4"/>
                  </a:cubicBezTo>
                  <a:cubicBezTo>
                    <a:pt x="153" y="0"/>
                    <a:pt x="162" y="2"/>
                    <a:pt x="166" y="8"/>
                  </a:cubicBezTo>
                  <a:cubicBezTo>
                    <a:pt x="217" y="87"/>
                    <a:pt x="244" y="178"/>
                    <a:pt x="244" y="272"/>
                  </a:cubicBezTo>
                  <a:cubicBezTo>
                    <a:pt x="244" y="437"/>
                    <a:pt x="162" y="589"/>
                    <a:pt x="24" y="679"/>
                  </a:cubicBezTo>
                  <a:cubicBezTo>
                    <a:pt x="22" y="681"/>
                    <a:pt x="19" y="682"/>
                    <a:pt x="16" y="68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94C3D57-EC1E-46E9-AF4A-3C246EA80778}"/>
              </a:ext>
            </a:extLst>
          </p:cNvPr>
          <p:cNvGrpSpPr/>
          <p:nvPr/>
        </p:nvGrpSpPr>
        <p:grpSpPr>
          <a:xfrm>
            <a:off x="894914" y="1998783"/>
            <a:ext cx="2835275" cy="2725738"/>
            <a:chOff x="7991475" y="849313"/>
            <a:chExt cx="2835275" cy="2725738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xmlns="" id="{A7D45F84-3ACB-4961-9790-3381B9634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0575" y="906463"/>
              <a:ext cx="1146175" cy="1666875"/>
            </a:xfrm>
            <a:custGeom>
              <a:avLst/>
              <a:gdLst>
                <a:gd name="T0" fmla="*/ 316 w 359"/>
                <a:gd name="T1" fmla="*/ 523 h 523"/>
                <a:gd name="T2" fmla="*/ 313 w 359"/>
                <a:gd name="T3" fmla="*/ 522 h 523"/>
                <a:gd name="T4" fmla="*/ 303 w 359"/>
                <a:gd name="T5" fmla="*/ 505 h 523"/>
                <a:gd name="T6" fmla="*/ 236 w 359"/>
                <a:gd name="T7" fmla="*/ 178 h 523"/>
                <a:gd name="T8" fmla="*/ 13 w 359"/>
                <a:gd name="T9" fmla="*/ 30 h 523"/>
                <a:gd name="T10" fmla="*/ 2 w 359"/>
                <a:gd name="T11" fmla="*/ 12 h 523"/>
                <a:gd name="T12" fmla="*/ 19 w 359"/>
                <a:gd name="T13" fmla="*/ 2 h 523"/>
                <a:gd name="T14" fmla="*/ 259 w 359"/>
                <a:gd name="T15" fmla="*/ 161 h 523"/>
                <a:gd name="T16" fmla="*/ 330 w 359"/>
                <a:gd name="T17" fmla="*/ 512 h 523"/>
                <a:gd name="T18" fmla="*/ 316 w 359"/>
                <a:gd name="T19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523">
                  <a:moveTo>
                    <a:pt x="316" y="523"/>
                  </a:moveTo>
                  <a:cubicBezTo>
                    <a:pt x="315" y="523"/>
                    <a:pt x="314" y="523"/>
                    <a:pt x="313" y="522"/>
                  </a:cubicBezTo>
                  <a:cubicBezTo>
                    <a:pt x="306" y="521"/>
                    <a:pt x="301" y="513"/>
                    <a:pt x="303" y="505"/>
                  </a:cubicBezTo>
                  <a:cubicBezTo>
                    <a:pt x="330" y="392"/>
                    <a:pt x="305" y="272"/>
                    <a:pt x="236" y="178"/>
                  </a:cubicBezTo>
                  <a:cubicBezTo>
                    <a:pt x="181" y="104"/>
                    <a:pt x="102" y="51"/>
                    <a:pt x="13" y="30"/>
                  </a:cubicBezTo>
                  <a:cubicBezTo>
                    <a:pt x="5" y="28"/>
                    <a:pt x="0" y="20"/>
                    <a:pt x="2" y="12"/>
                  </a:cubicBezTo>
                  <a:cubicBezTo>
                    <a:pt x="4" y="5"/>
                    <a:pt x="12" y="0"/>
                    <a:pt x="19" y="2"/>
                  </a:cubicBezTo>
                  <a:cubicBezTo>
                    <a:pt x="115" y="25"/>
                    <a:pt x="200" y="82"/>
                    <a:pt x="259" y="161"/>
                  </a:cubicBezTo>
                  <a:cubicBezTo>
                    <a:pt x="333" y="262"/>
                    <a:pt x="359" y="390"/>
                    <a:pt x="330" y="512"/>
                  </a:cubicBezTo>
                  <a:cubicBezTo>
                    <a:pt x="329" y="518"/>
                    <a:pt x="323" y="523"/>
                    <a:pt x="316" y="523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xmlns="" id="{346CA1C8-8F69-4DFC-B706-A618256064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849313"/>
              <a:ext cx="1350963" cy="757238"/>
            </a:xfrm>
            <a:custGeom>
              <a:avLst/>
              <a:gdLst>
                <a:gd name="T0" fmla="*/ 16 w 423"/>
                <a:gd name="T1" fmla="*/ 238 h 238"/>
                <a:gd name="T2" fmla="*/ 9 w 423"/>
                <a:gd name="T3" fmla="*/ 236 h 238"/>
                <a:gd name="T4" fmla="*/ 4 w 423"/>
                <a:gd name="T5" fmla="*/ 216 h 238"/>
                <a:gd name="T6" fmla="*/ 117 w 423"/>
                <a:gd name="T7" fmla="*/ 91 h 238"/>
                <a:gd name="T8" fmla="*/ 410 w 423"/>
                <a:gd name="T9" fmla="*/ 10 h 238"/>
                <a:gd name="T10" fmla="*/ 423 w 423"/>
                <a:gd name="T11" fmla="*/ 25 h 238"/>
                <a:gd name="T12" fmla="*/ 407 w 423"/>
                <a:gd name="T13" fmla="*/ 38 h 238"/>
                <a:gd name="T14" fmla="*/ 134 w 423"/>
                <a:gd name="T15" fmla="*/ 114 h 238"/>
                <a:gd name="T16" fmla="*/ 28 w 423"/>
                <a:gd name="T17" fmla="*/ 231 h 238"/>
                <a:gd name="T18" fmla="*/ 16 w 423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238">
                  <a:moveTo>
                    <a:pt x="16" y="238"/>
                  </a:moveTo>
                  <a:cubicBezTo>
                    <a:pt x="14" y="238"/>
                    <a:pt x="11" y="237"/>
                    <a:pt x="9" y="236"/>
                  </a:cubicBezTo>
                  <a:cubicBezTo>
                    <a:pt x="2" y="232"/>
                    <a:pt x="0" y="223"/>
                    <a:pt x="4" y="216"/>
                  </a:cubicBezTo>
                  <a:cubicBezTo>
                    <a:pt x="33" y="167"/>
                    <a:pt x="71" y="125"/>
                    <a:pt x="117" y="91"/>
                  </a:cubicBezTo>
                  <a:cubicBezTo>
                    <a:pt x="201" y="28"/>
                    <a:pt x="305" y="0"/>
                    <a:pt x="410" y="10"/>
                  </a:cubicBezTo>
                  <a:cubicBezTo>
                    <a:pt x="418" y="10"/>
                    <a:pt x="423" y="17"/>
                    <a:pt x="423" y="25"/>
                  </a:cubicBezTo>
                  <a:cubicBezTo>
                    <a:pt x="422" y="33"/>
                    <a:pt x="415" y="39"/>
                    <a:pt x="407" y="38"/>
                  </a:cubicBezTo>
                  <a:cubicBezTo>
                    <a:pt x="310" y="29"/>
                    <a:pt x="213" y="55"/>
                    <a:pt x="134" y="114"/>
                  </a:cubicBezTo>
                  <a:cubicBezTo>
                    <a:pt x="91" y="146"/>
                    <a:pt x="55" y="185"/>
                    <a:pt x="28" y="231"/>
                  </a:cubicBezTo>
                  <a:cubicBezTo>
                    <a:pt x="26" y="235"/>
                    <a:pt x="21" y="238"/>
                    <a:pt x="16" y="238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xmlns="" id="{C4847B8B-604F-407D-A363-A3F3D7E0C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5" y="1677988"/>
              <a:ext cx="412750" cy="1344613"/>
            </a:xfrm>
            <a:custGeom>
              <a:avLst/>
              <a:gdLst>
                <a:gd name="T0" fmla="*/ 113 w 129"/>
                <a:gd name="T1" fmla="*/ 422 h 422"/>
                <a:gd name="T2" fmla="*/ 101 w 129"/>
                <a:gd name="T3" fmla="*/ 416 h 422"/>
                <a:gd name="T4" fmla="*/ 55 w 129"/>
                <a:gd name="T5" fmla="*/ 11 h 422"/>
                <a:gd name="T6" fmla="*/ 74 w 129"/>
                <a:gd name="T7" fmla="*/ 3 h 422"/>
                <a:gd name="T8" fmla="*/ 81 w 129"/>
                <a:gd name="T9" fmla="*/ 21 h 422"/>
                <a:gd name="T10" fmla="*/ 124 w 129"/>
                <a:gd name="T11" fmla="*/ 400 h 422"/>
                <a:gd name="T12" fmla="*/ 121 w 129"/>
                <a:gd name="T13" fmla="*/ 420 h 422"/>
                <a:gd name="T14" fmla="*/ 113 w 129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22">
                  <a:moveTo>
                    <a:pt x="113" y="422"/>
                  </a:moveTo>
                  <a:cubicBezTo>
                    <a:pt x="108" y="422"/>
                    <a:pt x="104" y="420"/>
                    <a:pt x="101" y="416"/>
                  </a:cubicBezTo>
                  <a:cubicBezTo>
                    <a:pt x="17" y="297"/>
                    <a:pt x="0" y="146"/>
                    <a:pt x="55" y="11"/>
                  </a:cubicBezTo>
                  <a:cubicBezTo>
                    <a:pt x="58" y="3"/>
                    <a:pt x="66" y="0"/>
                    <a:pt x="74" y="3"/>
                  </a:cubicBezTo>
                  <a:cubicBezTo>
                    <a:pt x="81" y="6"/>
                    <a:pt x="84" y="14"/>
                    <a:pt x="81" y="21"/>
                  </a:cubicBezTo>
                  <a:cubicBezTo>
                    <a:pt x="30" y="147"/>
                    <a:pt x="46" y="289"/>
                    <a:pt x="124" y="400"/>
                  </a:cubicBezTo>
                  <a:cubicBezTo>
                    <a:pt x="129" y="406"/>
                    <a:pt x="127" y="415"/>
                    <a:pt x="121" y="420"/>
                  </a:cubicBezTo>
                  <a:cubicBezTo>
                    <a:pt x="119" y="421"/>
                    <a:pt x="116" y="422"/>
                    <a:pt x="113" y="42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xmlns="" id="{16CAF5A0-F50E-4F84-A6A7-85B686EC46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6925" y="3067050"/>
              <a:ext cx="666750" cy="449263"/>
            </a:xfrm>
            <a:custGeom>
              <a:avLst/>
              <a:gdLst>
                <a:gd name="T0" fmla="*/ 193 w 209"/>
                <a:gd name="T1" fmla="*/ 141 h 141"/>
                <a:gd name="T2" fmla="*/ 189 w 209"/>
                <a:gd name="T3" fmla="*/ 140 h 141"/>
                <a:gd name="T4" fmla="*/ 5 w 209"/>
                <a:gd name="T5" fmla="*/ 26 h 141"/>
                <a:gd name="T6" fmla="*/ 6 w 209"/>
                <a:gd name="T7" fmla="*/ 5 h 141"/>
                <a:gd name="T8" fmla="*/ 26 w 209"/>
                <a:gd name="T9" fmla="*/ 6 h 141"/>
                <a:gd name="T10" fmla="*/ 197 w 209"/>
                <a:gd name="T11" fmla="*/ 113 h 141"/>
                <a:gd name="T12" fmla="*/ 207 w 209"/>
                <a:gd name="T13" fmla="*/ 131 h 141"/>
                <a:gd name="T14" fmla="*/ 193 w 209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141">
                  <a:moveTo>
                    <a:pt x="193" y="141"/>
                  </a:moveTo>
                  <a:cubicBezTo>
                    <a:pt x="192" y="141"/>
                    <a:pt x="190" y="141"/>
                    <a:pt x="189" y="140"/>
                  </a:cubicBezTo>
                  <a:cubicBezTo>
                    <a:pt x="119" y="119"/>
                    <a:pt x="55" y="79"/>
                    <a:pt x="5" y="26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2" y="0"/>
                    <a:pt x="21" y="0"/>
                    <a:pt x="26" y="6"/>
                  </a:cubicBezTo>
                  <a:cubicBezTo>
                    <a:pt x="73" y="56"/>
                    <a:pt x="132" y="93"/>
                    <a:pt x="197" y="113"/>
                  </a:cubicBezTo>
                  <a:cubicBezTo>
                    <a:pt x="205" y="115"/>
                    <a:pt x="209" y="123"/>
                    <a:pt x="207" y="131"/>
                  </a:cubicBezTo>
                  <a:cubicBezTo>
                    <a:pt x="205" y="137"/>
                    <a:pt x="199" y="141"/>
                    <a:pt x="193" y="141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xmlns="" id="{7B881593-0123-4792-83FB-65B4597AC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6225" y="2659063"/>
              <a:ext cx="1516063" cy="915988"/>
            </a:xfrm>
            <a:custGeom>
              <a:avLst/>
              <a:gdLst>
                <a:gd name="T0" fmla="*/ 80 w 475"/>
                <a:gd name="T1" fmla="*/ 287 h 287"/>
                <a:gd name="T2" fmla="*/ 13 w 475"/>
                <a:gd name="T3" fmla="*/ 282 h 287"/>
                <a:gd name="T4" fmla="*/ 1 w 475"/>
                <a:gd name="T5" fmla="*/ 266 h 287"/>
                <a:gd name="T6" fmla="*/ 17 w 475"/>
                <a:gd name="T7" fmla="*/ 254 h 287"/>
                <a:gd name="T8" fmla="*/ 314 w 475"/>
                <a:gd name="T9" fmla="*/ 181 h 287"/>
                <a:gd name="T10" fmla="*/ 446 w 475"/>
                <a:gd name="T11" fmla="*/ 11 h 287"/>
                <a:gd name="T12" fmla="*/ 465 w 475"/>
                <a:gd name="T13" fmla="*/ 3 h 287"/>
                <a:gd name="T14" fmla="*/ 472 w 475"/>
                <a:gd name="T15" fmla="*/ 21 h 287"/>
                <a:gd name="T16" fmla="*/ 331 w 475"/>
                <a:gd name="T17" fmla="*/ 204 h 287"/>
                <a:gd name="T18" fmla="*/ 80 w 475"/>
                <a:gd name="T1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287">
                  <a:moveTo>
                    <a:pt x="80" y="287"/>
                  </a:moveTo>
                  <a:cubicBezTo>
                    <a:pt x="58" y="287"/>
                    <a:pt x="35" y="286"/>
                    <a:pt x="13" y="282"/>
                  </a:cubicBezTo>
                  <a:cubicBezTo>
                    <a:pt x="5" y="281"/>
                    <a:pt x="0" y="273"/>
                    <a:pt x="1" y="266"/>
                  </a:cubicBezTo>
                  <a:cubicBezTo>
                    <a:pt x="2" y="258"/>
                    <a:pt x="10" y="253"/>
                    <a:pt x="17" y="254"/>
                  </a:cubicBezTo>
                  <a:cubicBezTo>
                    <a:pt x="123" y="271"/>
                    <a:pt x="228" y="245"/>
                    <a:pt x="314" y="181"/>
                  </a:cubicBezTo>
                  <a:cubicBezTo>
                    <a:pt x="373" y="138"/>
                    <a:pt x="419" y="79"/>
                    <a:pt x="446" y="11"/>
                  </a:cubicBezTo>
                  <a:cubicBezTo>
                    <a:pt x="449" y="3"/>
                    <a:pt x="457" y="0"/>
                    <a:pt x="465" y="3"/>
                  </a:cubicBezTo>
                  <a:cubicBezTo>
                    <a:pt x="472" y="6"/>
                    <a:pt x="475" y="14"/>
                    <a:pt x="472" y="21"/>
                  </a:cubicBezTo>
                  <a:cubicBezTo>
                    <a:pt x="443" y="94"/>
                    <a:pt x="394" y="157"/>
                    <a:pt x="331" y="204"/>
                  </a:cubicBezTo>
                  <a:cubicBezTo>
                    <a:pt x="257" y="259"/>
                    <a:pt x="170" y="287"/>
                    <a:pt x="80" y="287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Oval 29">
            <a:extLst>
              <a:ext uri="{FF2B5EF4-FFF2-40B4-BE49-F238E27FC236}">
                <a16:creationId xmlns:a16="http://schemas.microsoft.com/office/drawing/2014/main" xmlns="" id="{0A4239BE-9B9D-4815-BE87-2E1E92AD8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777" y="2243258"/>
            <a:ext cx="2263775" cy="2260600"/>
          </a:xfrm>
          <a:prstGeom prst="ellipse">
            <a:avLst/>
          </a:prstGeom>
          <a:solidFill>
            <a:srgbClr val="1E412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0065351-9B65-4A03-A4F4-5A5C9B7917FC}"/>
              </a:ext>
            </a:extLst>
          </p:cNvPr>
          <p:cNvGrpSpPr/>
          <p:nvPr/>
        </p:nvGrpSpPr>
        <p:grpSpPr>
          <a:xfrm>
            <a:off x="2223652" y="4175245"/>
            <a:ext cx="196850" cy="195263"/>
            <a:chOff x="2223652" y="4175245"/>
            <a:chExt cx="196850" cy="195263"/>
          </a:xfrm>
        </p:grpSpPr>
        <p:sp>
          <p:nvSpPr>
            <p:cNvPr id="20" name="Oval 30">
              <a:extLst>
                <a:ext uri="{FF2B5EF4-FFF2-40B4-BE49-F238E27FC236}">
                  <a16:creationId xmlns:a16="http://schemas.microsoft.com/office/drawing/2014/main" xmlns="" id="{B130132B-4B0F-4D63-821B-9928BB0A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177" y="4181595"/>
              <a:ext cx="180975" cy="182563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xmlns="" id="{997E803E-1AAB-4926-AA3D-47BAC8B9C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4175245"/>
              <a:ext cx="196850" cy="195263"/>
            </a:xfrm>
            <a:custGeom>
              <a:avLst/>
              <a:gdLst>
                <a:gd name="T0" fmla="*/ 31 w 62"/>
                <a:gd name="T1" fmla="*/ 61 h 61"/>
                <a:gd name="T2" fmla="*/ 0 w 62"/>
                <a:gd name="T3" fmla="*/ 30 h 61"/>
                <a:gd name="T4" fmla="*/ 31 w 62"/>
                <a:gd name="T5" fmla="*/ 0 h 61"/>
                <a:gd name="T6" fmla="*/ 62 w 62"/>
                <a:gd name="T7" fmla="*/ 30 h 61"/>
                <a:gd name="T8" fmla="*/ 31 w 62"/>
                <a:gd name="T9" fmla="*/ 61 h 61"/>
                <a:gd name="T10" fmla="*/ 31 w 62"/>
                <a:gd name="T11" fmla="*/ 4 h 61"/>
                <a:gd name="T12" fmla="*/ 5 w 62"/>
                <a:gd name="T13" fmla="*/ 30 h 61"/>
                <a:gd name="T14" fmla="*/ 31 w 62"/>
                <a:gd name="T15" fmla="*/ 56 h 61"/>
                <a:gd name="T16" fmla="*/ 57 w 62"/>
                <a:gd name="T17" fmla="*/ 30 h 61"/>
                <a:gd name="T18" fmla="*/ 31 w 62"/>
                <a:gd name="T1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1">
                  <a:moveTo>
                    <a:pt x="31" y="61"/>
                  </a:move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8" y="0"/>
                    <a:pt x="62" y="13"/>
                    <a:pt x="62" y="30"/>
                  </a:cubicBezTo>
                  <a:cubicBezTo>
                    <a:pt x="62" y="47"/>
                    <a:pt x="48" y="61"/>
                    <a:pt x="31" y="61"/>
                  </a:cubicBezTo>
                  <a:close/>
                  <a:moveTo>
                    <a:pt x="31" y="4"/>
                  </a:moveTo>
                  <a:cubicBezTo>
                    <a:pt x="17" y="4"/>
                    <a:pt x="5" y="16"/>
                    <a:pt x="5" y="30"/>
                  </a:cubicBezTo>
                  <a:cubicBezTo>
                    <a:pt x="5" y="45"/>
                    <a:pt x="17" y="56"/>
                    <a:pt x="31" y="56"/>
                  </a:cubicBezTo>
                  <a:cubicBezTo>
                    <a:pt x="46" y="56"/>
                    <a:pt x="57" y="45"/>
                    <a:pt x="57" y="30"/>
                  </a:cubicBezTo>
                  <a:cubicBezTo>
                    <a:pt x="57" y="16"/>
                    <a:pt x="46" y="4"/>
                    <a:pt x="31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F5C35B75-0C5F-43FF-98A2-020D1962A95A}"/>
              </a:ext>
            </a:extLst>
          </p:cNvPr>
          <p:cNvGrpSpPr/>
          <p:nvPr/>
        </p:nvGrpSpPr>
        <p:grpSpPr>
          <a:xfrm>
            <a:off x="2979302" y="2779833"/>
            <a:ext cx="198438" cy="196850"/>
            <a:chOff x="2979302" y="2779833"/>
            <a:chExt cx="198438" cy="196850"/>
          </a:xfrm>
        </p:grpSpPr>
        <p:sp>
          <p:nvSpPr>
            <p:cNvPr id="22" name="Oval 32">
              <a:extLst>
                <a:ext uri="{FF2B5EF4-FFF2-40B4-BE49-F238E27FC236}">
                  <a16:creationId xmlns:a16="http://schemas.microsoft.com/office/drawing/2014/main" xmlns="" id="{DAE15EC0-AB7D-4145-ABB4-9E690203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827" y="2789358"/>
              <a:ext cx="182563" cy="1778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xmlns="" id="{2E3A7E33-E81A-4451-9A29-2587F29C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302" y="2779833"/>
              <a:ext cx="198438" cy="19685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5 h 62"/>
                <a:gd name="T12" fmla="*/ 5 w 62"/>
                <a:gd name="T13" fmla="*/ 31 h 62"/>
                <a:gd name="T14" fmla="*/ 31 w 62"/>
                <a:gd name="T15" fmla="*/ 57 h 62"/>
                <a:gd name="T16" fmla="*/ 57 w 62"/>
                <a:gd name="T17" fmla="*/ 31 h 62"/>
                <a:gd name="T18" fmla="*/ 31 w 62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1"/>
                  </a:cubicBezTo>
                  <a:cubicBezTo>
                    <a:pt x="5" y="45"/>
                    <a:pt x="17" y="57"/>
                    <a:pt x="31" y="57"/>
                  </a:cubicBezTo>
                  <a:cubicBezTo>
                    <a:pt x="45" y="57"/>
                    <a:pt x="57" y="45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4A5781C-DC45-4882-9BCE-899242C24993}"/>
              </a:ext>
            </a:extLst>
          </p:cNvPr>
          <p:cNvGrpSpPr/>
          <p:nvPr/>
        </p:nvGrpSpPr>
        <p:grpSpPr>
          <a:xfrm>
            <a:off x="1456889" y="2792533"/>
            <a:ext cx="195263" cy="196850"/>
            <a:chOff x="1456889" y="2792533"/>
            <a:chExt cx="195263" cy="196850"/>
          </a:xfrm>
        </p:grpSpPr>
        <p:sp>
          <p:nvSpPr>
            <p:cNvPr id="24" name="Oval 34">
              <a:extLst>
                <a:ext uri="{FF2B5EF4-FFF2-40B4-BE49-F238E27FC236}">
                  <a16:creationId xmlns:a16="http://schemas.microsoft.com/office/drawing/2014/main" xmlns="" id="{0B5B589F-F7EB-4646-86DF-11EAEC1D9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239" y="2802058"/>
              <a:ext cx="182563" cy="18097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xmlns="" id="{3B9D14AD-029B-4452-9105-CCD38A5C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889" y="2792533"/>
              <a:ext cx="195263" cy="196850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5 h 62"/>
                <a:gd name="T12" fmla="*/ 5 w 61"/>
                <a:gd name="T13" fmla="*/ 31 h 62"/>
                <a:gd name="T14" fmla="*/ 31 w 61"/>
                <a:gd name="T15" fmla="*/ 57 h 62"/>
                <a:gd name="T16" fmla="*/ 57 w 61"/>
                <a:gd name="T17" fmla="*/ 31 h 62"/>
                <a:gd name="T18" fmla="*/ 31 w 61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1"/>
                  </a:cubicBezTo>
                  <a:cubicBezTo>
                    <a:pt x="61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7"/>
                    <a:pt x="31" y="57"/>
                  </a:cubicBezTo>
                  <a:cubicBezTo>
                    <a:pt x="45" y="57"/>
                    <a:pt x="57" y="46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824AA7D-9647-429F-B4B7-F52DC25AC56C}"/>
              </a:ext>
            </a:extLst>
          </p:cNvPr>
          <p:cNvGrpSpPr/>
          <p:nvPr/>
        </p:nvGrpSpPr>
        <p:grpSpPr>
          <a:xfrm>
            <a:off x="2745939" y="3576758"/>
            <a:ext cx="201613" cy="200025"/>
            <a:chOff x="2745939" y="3576758"/>
            <a:chExt cx="201613" cy="200025"/>
          </a:xfrm>
        </p:grpSpPr>
        <p:sp>
          <p:nvSpPr>
            <p:cNvPr id="26" name="Oval 36">
              <a:extLst>
                <a:ext uri="{FF2B5EF4-FFF2-40B4-BE49-F238E27FC236}">
                  <a16:creationId xmlns:a16="http://schemas.microsoft.com/office/drawing/2014/main" xmlns="" id="{90F26992-E93F-4967-AC1B-1E2B606B2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289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xmlns="" id="{6D466107-BCB7-481D-9513-15E793180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939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2"/>
                  </a:cubicBezTo>
                  <a:cubicBezTo>
                    <a:pt x="5" y="46"/>
                    <a:pt x="17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00ED79C7-6DCC-4549-AF4A-FCDA30247DFB}"/>
              </a:ext>
            </a:extLst>
          </p:cNvPr>
          <p:cNvGrpSpPr/>
          <p:nvPr/>
        </p:nvGrpSpPr>
        <p:grpSpPr>
          <a:xfrm>
            <a:off x="1709302" y="3576758"/>
            <a:ext cx="201613" cy="200025"/>
            <a:chOff x="1709302" y="3576758"/>
            <a:chExt cx="201613" cy="200025"/>
          </a:xfrm>
        </p:grpSpPr>
        <p:sp>
          <p:nvSpPr>
            <p:cNvPr id="28" name="Oval 38">
              <a:extLst>
                <a:ext uri="{FF2B5EF4-FFF2-40B4-BE49-F238E27FC236}">
                  <a16:creationId xmlns:a16="http://schemas.microsoft.com/office/drawing/2014/main" xmlns="" id="{963D5E47-FA71-4D4E-931D-D2FE0667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52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xmlns="" id="{0E0FF65D-BF88-46F1-8554-F92591E3F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302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4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3" y="14"/>
                    <a:pt x="63" y="32"/>
                  </a:cubicBezTo>
                  <a:cubicBezTo>
                    <a:pt x="63" y="49"/>
                    <a:pt x="48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4" y="17"/>
                    <a:pt x="4" y="32"/>
                  </a:cubicBezTo>
                  <a:cubicBezTo>
                    <a:pt x="4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535F97A-A390-46CD-8355-8477EFFD3313}"/>
              </a:ext>
            </a:extLst>
          </p:cNvPr>
          <p:cNvGrpSpPr/>
          <p:nvPr/>
        </p:nvGrpSpPr>
        <p:grpSpPr>
          <a:xfrm>
            <a:off x="2223652" y="2670295"/>
            <a:ext cx="200025" cy="201613"/>
            <a:chOff x="2223652" y="2670295"/>
            <a:chExt cx="200025" cy="201613"/>
          </a:xfrm>
        </p:grpSpPr>
        <p:sp>
          <p:nvSpPr>
            <p:cNvPr id="30" name="Oval 40">
              <a:extLst>
                <a:ext uri="{FF2B5EF4-FFF2-40B4-BE49-F238E27FC236}">
                  <a16:creationId xmlns:a16="http://schemas.microsoft.com/office/drawing/2014/main" xmlns="" id="{8B72DE00-0BF4-4817-B21C-924B9FFD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002" y="2676645"/>
              <a:ext cx="184150" cy="1857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xmlns="" id="{4C99B78E-4DF6-4882-B5F0-A01EF063F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2670295"/>
              <a:ext cx="200025" cy="201613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1 h 63"/>
                <a:gd name="T14" fmla="*/ 31 w 63"/>
                <a:gd name="T15" fmla="*/ 58 h 63"/>
                <a:gd name="T16" fmla="*/ 58 w 63"/>
                <a:gd name="T17" fmla="*/ 31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1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7351FE33-DF1B-4A36-885F-8E963E753FD0}"/>
              </a:ext>
            </a:extLst>
          </p:cNvPr>
          <p:cNvGrpSpPr/>
          <p:nvPr/>
        </p:nvGrpSpPr>
        <p:grpSpPr>
          <a:xfrm>
            <a:off x="2277627" y="3327520"/>
            <a:ext cx="88900" cy="92075"/>
            <a:chOff x="2277627" y="3327520"/>
            <a:chExt cx="88900" cy="9207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xmlns="" id="{E2AC799F-3402-42F3-9559-9CDEE747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977" y="3337045"/>
              <a:ext cx="76200" cy="7302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xmlns="" id="{F10CCB97-6F37-44EB-9E52-3655048A7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627" y="3327520"/>
              <a:ext cx="88900" cy="92075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5 h 29"/>
                <a:gd name="T12" fmla="*/ 5 w 28"/>
                <a:gd name="T13" fmla="*/ 14 h 29"/>
                <a:gd name="T14" fmla="*/ 14 w 28"/>
                <a:gd name="T15" fmla="*/ 24 h 29"/>
                <a:gd name="T16" fmla="*/ 24 w 28"/>
                <a:gd name="T17" fmla="*/ 14 h 29"/>
                <a:gd name="T18" fmla="*/ 14 w 28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20"/>
                    <a:pt x="9" y="24"/>
                    <a:pt x="14" y="24"/>
                  </a:cubicBezTo>
                  <a:cubicBezTo>
                    <a:pt x="19" y="24"/>
                    <a:pt x="24" y="20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80804F4-38D2-4B3F-AB8C-521646663E1D}"/>
              </a:ext>
            </a:extLst>
          </p:cNvPr>
          <p:cNvGrpSpPr/>
          <p:nvPr/>
        </p:nvGrpSpPr>
        <p:grpSpPr>
          <a:xfrm>
            <a:off x="2580839" y="2489320"/>
            <a:ext cx="88900" cy="88900"/>
            <a:chOff x="2580839" y="2489320"/>
            <a:chExt cx="88900" cy="88900"/>
          </a:xfrm>
        </p:grpSpPr>
        <p:sp>
          <p:nvSpPr>
            <p:cNvPr id="34" name="Oval 44">
              <a:extLst>
                <a:ext uri="{FF2B5EF4-FFF2-40B4-BE49-F238E27FC236}">
                  <a16:creationId xmlns:a16="http://schemas.microsoft.com/office/drawing/2014/main" xmlns="" id="{33FC80D9-C6C4-4EC3-B7DD-7D5506437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189" y="249567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xmlns="" id="{E9C95EAC-180E-4612-9A8A-56CD71189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0839" y="248932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4" y="9"/>
                    <a:pt x="4" y="14"/>
                  </a:cubicBezTo>
                  <a:cubicBezTo>
                    <a:pt x="4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FD17271-5392-4EA9-AFA9-577D8079E829}"/>
              </a:ext>
            </a:extLst>
          </p:cNvPr>
          <p:cNvGrpSpPr/>
          <p:nvPr/>
        </p:nvGrpSpPr>
        <p:grpSpPr>
          <a:xfrm>
            <a:off x="1974414" y="2476620"/>
            <a:ext cx="92075" cy="88900"/>
            <a:chOff x="1974414" y="2476620"/>
            <a:chExt cx="92075" cy="88900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xmlns="" id="{7742C214-AC9E-4F8F-B02E-5D59429CA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939" y="248297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xmlns="" id="{644D32E2-6264-4AF9-AEA5-6772D3E69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414" y="2476620"/>
              <a:ext cx="92075" cy="88900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5 h 28"/>
                <a:gd name="T12" fmla="*/ 5 w 29"/>
                <a:gd name="T13" fmla="*/ 14 h 28"/>
                <a:gd name="T14" fmla="*/ 15 w 29"/>
                <a:gd name="T15" fmla="*/ 24 h 28"/>
                <a:gd name="T16" fmla="*/ 24 w 29"/>
                <a:gd name="T17" fmla="*/ 14 h 28"/>
                <a:gd name="T18" fmla="*/ 15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5" y="28"/>
                  </a:cubicBezTo>
                  <a:close/>
                  <a:moveTo>
                    <a:pt x="15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5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5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F115D0-C45A-4FE6-B075-D2D601AC0C35}"/>
              </a:ext>
            </a:extLst>
          </p:cNvPr>
          <p:cNvGrpSpPr/>
          <p:nvPr/>
        </p:nvGrpSpPr>
        <p:grpSpPr>
          <a:xfrm>
            <a:off x="3168214" y="3486270"/>
            <a:ext cx="92075" cy="90488"/>
            <a:chOff x="3168214" y="3486270"/>
            <a:chExt cx="92075" cy="90488"/>
          </a:xfrm>
        </p:grpSpPr>
        <p:sp>
          <p:nvSpPr>
            <p:cNvPr id="38" name="Oval 48">
              <a:extLst>
                <a:ext uri="{FF2B5EF4-FFF2-40B4-BE49-F238E27FC236}">
                  <a16:creationId xmlns:a16="http://schemas.microsoft.com/office/drawing/2014/main" xmlns="" id="{D8586513-7D04-4EC1-8561-EAD79FC4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739" y="3492620"/>
              <a:ext cx="76200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xmlns="" id="{BB862DE5-83F6-4C19-8A68-B5FDC2B09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8214" y="3486270"/>
              <a:ext cx="92075" cy="90488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4 h 28"/>
                <a:gd name="T12" fmla="*/ 5 w 29"/>
                <a:gd name="T13" fmla="*/ 14 h 28"/>
                <a:gd name="T14" fmla="*/ 15 w 29"/>
                <a:gd name="T15" fmla="*/ 23 h 28"/>
                <a:gd name="T16" fmla="*/ 24 w 29"/>
                <a:gd name="T17" fmla="*/ 14 h 28"/>
                <a:gd name="T18" fmla="*/ 15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2"/>
                    <a:pt x="23" y="28"/>
                    <a:pt x="15" y="28"/>
                  </a:cubicBezTo>
                  <a:close/>
                  <a:moveTo>
                    <a:pt x="15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5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5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8A144F4-FD47-4A8D-8B79-7D64C00D003E}"/>
              </a:ext>
            </a:extLst>
          </p:cNvPr>
          <p:cNvGrpSpPr/>
          <p:nvPr/>
        </p:nvGrpSpPr>
        <p:grpSpPr>
          <a:xfrm>
            <a:off x="1674377" y="4006970"/>
            <a:ext cx="88900" cy="88900"/>
            <a:chOff x="1674377" y="4006970"/>
            <a:chExt cx="88900" cy="88900"/>
          </a:xfrm>
        </p:grpSpPr>
        <p:sp>
          <p:nvSpPr>
            <p:cNvPr id="40" name="Oval 50">
              <a:extLst>
                <a:ext uri="{FF2B5EF4-FFF2-40B4-BE49-F238E27FC236}">
                  <a16:creationId xmlns:a16="http://schemas.microsoft.com/office/drawing/2014/main" xmlns="" id="{F1A43D2A-5FA1-4BB3-8456-EF97EB75A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727" y="401332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xmlns="" id="{DD403F6D-C894-4D3E-8A0F-7DE60D92A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377" y="400697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19" y="24"/>
                    <a:pt x="24" y="19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12C9E82-74DB-4CD0-8D07-9CADF11D1552}"/>
              </a:ext>
            </a:extLst>
          </p:cNvPr>
          <p:cNvGrpSpPr/>
          <p:nvPr/>
        </p:nvGrpSpPr>
        <p:grpSpPr>
          <a:xfrm>
            <a:off x="1387039" y="3486270"/>
            <a:ext cx="92075" cy="90488"/>
            <a:chOff x="1387039" y="3486270"/>
            <a:chExt cx="92075" cy="90488"/>
          </a:xfrm>
        </p:grpSpPr>
        <p:sp>
          <p:nvSpPr>
            <p:cNvPr id="42" name="Oval 52">
              <a:extLst>
                <a:ext uri="{FF2B5EF4-FFF2-40B4-BE49-F238E27FC236}">
                  <a16:creationId xmlns:a16="http://schemas.microsoft.com/office/drawing/2014/main" xmlns="" id="{17EA3F81-1192-457C-8F8A-CA75F8F3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64" y="3492620"/>
              <a:ext cx="73025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53">
              <a:extLst>
                <a:ext uri="{FF2B5EF4-FFF2-40B4-BE49-F238E27FC236}">
                  <a16:creationId xmlns:a16="http://schemas.microsoft.com/office/drawing/2014/main" xmlns="" id="{8DED32C2-C028-4C19-A684-EEE00F6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039" y="3486270"/>
              <a:ext cx="92075" cy="9048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4 h 28"/>
                <a:gd name="T12" fmla="*/ 5 w 29"/>
                <a:gd name="T13" fmla="*/ 14 h 28"/>
                <a:gd name="T14" fmla="*/ 14 w 29"/>
                <a:gd name="T15" fmla="*/ 23 h 28"/>
                <a:gd name="T16" fmla="*/ 24 w 29"/>
                <a:gd name="T17" fmla="*/ 14 h 28"/>
                <a:gd name="T18" fmla="*/ 14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46D71E9-7B97-42C2-98A3-B59C6B730BBC}"/>
              </a:ext>
            </a:extLst>
          </p:cNvPr>
          <p:cNvGrpSpPr/>
          <p:nvPr/>
        </p:nvGrpSpPr>
        <p:grpSpPr>
          <a:xfrm>
            <a:off x="2880877" y="4006970"/>
            <a:ext cx="92075" cy="88900"/>
            <a:chOff x="2880877" y="4006970"/>
            <a:chExt cx="92075" cy="88900"/>
          </a:xfrm>
        </p:grpSpPr>
        <p:sp>
          <p:nvSpPr>
            <p:cNvPr id="44" name="Oval 54">
              <a:extLst>
                <a:ext uri="{FF2B5EF4-FFF2-40B4-BE49-F238E27FC236}">
                  <a16:creationId xmlns:a16="http://schemas.microsoft.com/office/drawing/2014/main" xmlns="" id="{EEED1E0C-CFCB-4AFB-848E-D353A295E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402" y="401332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55">
              <a:extLst>
                <a:ext uri="{FF2B5EF4-FFF2-40B4-BE49-F238E27FC236}">
                  <a16:creationId xmlns:a16="http://schemas.microsoft.com/office/drawing/2014/main" xmlns="" id="{81A9B4A7-5C18-47EF-AB19-D7664261C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0877" y="4006970"/>
              <a:ext cx="92075" cy="88900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5 h 28"/>
                <a:gd name="T12" fmla="*/ 5 w 29"/>
                <a:gd name="T13" fmla="*/ 14 h 28"/>
                <a:gd name="T14" fmla="*/ 14 w 29"/>
                <a:gd name="T15" fmla="*/ 24 h 28"/>
                <a:gd name="T16" fmla="*/ 24 w 29"/>
                <a:gd name="T17" fmla="*/ 14 h 28"/>
                <a:gd name="T18" fmla="*/ 14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3CB36B55-A919-471E-A2AA-3A49C293F3D5}"/>
              </a:ext>
            </a:extLst>
          </p:cNvPr>
          <p:cNvGrpSpPr/>
          <p:nvPr/>
        </p:nvGrpSpPr>
        <p:grpSpPr>
          <a:xfrm>
            <a:off x="1782327" y="2973508"/>
            <a:ext cx="312738" cy="315913"/>
            <a:chOff x="1782327" y="2973508"/>
            <a:chExt cx="312738" cy="315913"/>
          </a:xfrm>
        </p:grpSpPr>
        <p:sp>
          <p:nvSpPr>
            <p:cNvPr id="46" name="Oval 56">
              <a:extLst>
                <a:ext uri="{FF2B5EF4-FFF2-40B4-BE49-F238E27FC236}">
                  <a16:creationId xmlns:a16="http://schemas.microsoft.com/office/drawing/2014/main" xmlns="" id="{09729CC0-007C-4291-8E56-BAAE4E8F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677" y="298303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xmlns="" id="{DB52E048-9862-469A-804E-6E5D47587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327" y="297350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5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5"/>
                    <a:pt x="49" y="95"/>
                  </a:cubicBezTo>
                  <a:cubicBezTo>
                    <a:pt x="74" y="95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4F3440-6BC4-46CB-9EE5-C88EDC077ABE}"/>
              </a:ext>
            </a:extLst>
          </p:cNvPr>
          <p:cNvGrpSpPr/>
          <p:nvPr/>
        </p:nvGrpSpPr>
        <p:grpSpPr>
          <a:xfrm>
            <a:off x="2545914" y="2967158"/>
            <a:ext cx="312738" cy="315913"/>
            <a:chOff x="2545914" y="2967158"/>
            <a:chExt cx="312738" cy="315913"/>
          </a:xfrm>
        </p:grpSpPr>
        <p:sp>
          <p:nvSpPr>
            <p:cNvPr id="48" name="Oval 58">
              <a:extLst>
                <a:ext uri="{FF2B5EF4-FFF2-40B4-BE49-F238E27FC236}">
                  <a16:creationId xmlns:a16="http://schemas.microsoft.com/office/drawing/2014/main" xmlns="" id="{7EF2FF37-A383-47AA-8812-877EE7FE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64" y="29766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59">
              <a:extLst>
                <a:ext uri="{FF2B5EF4-FFF2-40B4-BE49-F238E27FC236}">
                  <a16:creationId xmlns:a16="http://schemas.microsoft.com/office/drawing/2014/main" xmlns="" id="{B9E7B3F1-943A-4B53-BD44-A7324A24C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914" y="296715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4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4"/>
                    <a:pt x="49" y="94"/>
                  </a:cubicBezTo>
                  <a:cubicBezTo>
                    <a:pt x="74" y="94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62DE91F-4F4E-4527-9A6D-DC3A8BC55C8E}"/>
              </a:ext>
            </a:extLst>
          </p:cNvPr>
          <p:cNvGrpSpPr/>
          <p:nvPr/>
        </p:nvGrpSpPr>
        <p:grpSpPr>
          <a:xfrm>
            <a:off x="2166502" y="3668833"/>
            <a:ext cx="315913" cy="315913"/>
            <a:chOff x="2166502" y="3668833"/>
            <a:chExt cx="315913" cy="315913"/>
          </a:xfrm>
        </p:grpSpPr>
        <p:sp>
          <p:nvSpPr>
            <p:cNvPr id="50" name="Oval 60">
              <a:extLst>
                <a:ext uri="{FF2B5EF4-FFF2-40B4-BE49-F238E27FC236}">
                  <a16:creationId xmlns:a16="http://schemas.microsoft.com/office/drawing/2014/main" xmlns="" id="{806079D2-36A4-4E52-8C14-245C4179F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852" y="36751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61">
              <a:extLst>
                <a:ext uri="{FF2B5EF4-FFF2-40B4-BE49-F238E27FC236}">
                  <a16:creationId xmlns:a16="http://schemas.microsoft.com/office/drawing/2014/main" xmlns="" id="{D9287633-E399-4ECF-B8E0-6E5BF1D9F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502" y="3668833"/>
              <a:ext cx="315913" cy="315913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49 h 99"/>
                <a:gd name="T4" fmla="*/ 49 w 99"/>
                <a:gd name="T5" fmla="*/ 0 h 99"/>
                <a:gd name="T6" fmla="*/ 99 w 99"/>
                <a:gd name="T7" fmla="*/ 49 h 99"/>
                <a:gd name="T8" fmla="*/ 49 w 99"/>
                <a:gd name="T9" fmla="*/ 99 h 99"/>
                <a:gd name="T10" fmla="*/ 49 w 99"/>
                <a:gd name="T11" fmla="*/ 5 h 99"/>
                <a:gd name="T12" fmla="*/ 5 w 99"/>
                <a:gd name="T13" fmla="*/ 49 h 99"/>
                <a:gd name="T14" fmla="*/ 49 w 99"/>
                <a:gd name="T15" fmla="*/ 94 h 99"/>
                <a:gd name="T16" fmla="*/ 94 w 99"/>
                <a:gd name="T17" fmla="*/ 49 h 99"/>
                <a:gd name="T18" fmla="*/ 49 w 99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5" y="5"/>
                    <a:pt x="5" y="25"/>
                    <a:pt x="5" y="49"/>
                  </a:cubicBezTo>
                  <a:cubicBezTo>
                    <a:pt x="5" y="74"/>
                    <a:pt x="25" y="94"/>
                    <a:pt x="49" y="94"/>
                  </a:cubicBezTo>
                  <a:cubicBezTo>
                    <a:pt x="74" y="94"/>
                    <a:pt x="94" y="74"/>
                    <a:pt x="94" y="49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2" name="Freeform 62">
            <a:extLst>
              <a:ext uri="{FF2B5EF4-FFF2-40B4-BE49-F238E27FC236}">
                <a16:creationId xmlns:a16="http://schemas.microsoft.com/office/drawing/2014/main" xmlns="" id="{5C21EECF-61B9-4E2F-BAFE-FE7D62692248}"/>
              </a:ext>
            </a:extLst>
          </p:cNvPr>
          <p:cNvSpPr>
            <a:spLocks/>
          </p:cNvSpPr>
          <p:nvPr/>
        </p:nvSpPr>
        <p:spPr bwMode="auto">
          <a:xfrm>
            <a:off x="2839602" y="3521195"/>
            <a:ext cx="382588" cy="163513"/>
          </a:xfrm>
          <a:custGeom>
            <a:avLst/>
            <a:gdLst>
              <a:gd name="T0" fmla="*/ 2 w 120"/>
              <a:gd name="T1" fmla="*/ 51 h 51"/>
              <a:gd name="T2" fmla="*/ 0 w 120"/>
              <a:gd name="T3" fmla="*/ 50 h 51"/>
              <a:gd name="T4" fmla="*/ 1 w 120"/>
              <a:gd name="T5" fmla="*/ 46 h 51"/>
              <a:gd name="T6" fmla="*/ 117 w 120"/>
              <a:gd name="T7" fmla="*/ 1 h 51"/>
              <a:gd name="T8" fmla="*/ 120 w 120"/>
              <a:gd name="T9" fmla="*/ 2 h 51"/>
              <a:gd name="T10" fmla="*/ 119 w 120"/>
              <a:gd name="T11" fmla="*/ 5 h 51"/>
              <a:gd name="T12" fmla="*/ 3 w 120"/>
              <a:gd name="T13" fmla="*/ 51 h 51"/>
              <a:gd name="T14" fmla="*/ 2 w 120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51">
                <a:moveTo>
                  <a:pt x="2" y="51"/>
                </a:moveTo>
                <a:cubicBezTo>
                  <a:pt x="1" y="51"/>
                  <a:pt x="0" y="50"/>
                  <a:pt x="0" y="50"/>
                </a:cubicBezTo>
                <a:cubicBezTo>
                  <a:pt x="0" y="48"/>
                  <a:pt x="0" y="47"/>
                  <a:pt x="1" y="46"/>
                </a:cubicBezTo>
                <a:cubicBezTo>
                  <a:pt x="117" y="1"/>
                  <a:pt x="117" y="1"/>
                  <a:pt x="117" y="1"/>
                </a:cubicBezTo>
                <a:cubicBezTo>
                  <a:pt x="118" y="0"/>
                  <a:pt x="119" y="1"/>
                  <a:pt x="120" y="2"/>
                </a:cubicBezTo>
                <a:cubicBezTo>
                  <a:pt x="120" y="3"/>
                  <a:pt x="120" y="5"/>
                  <a:pt x="119" y="5"/>
                </a:cubicBezTo>
                <a:cubicBezTo>
                  <a:pt x="3" y="51"/>
                  <a:pt x="3" y="51"/>
                  <a:pt x="3" y="51"/>
                </a:cubicBezTo>
                <a:lnTo>
                  <a:pt x="2" y="51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63">
            <a:extLst>
              <a:ext uri="{FF2B5EF4-FFF2-40B4-BE49-F238E27FC236}">
                <a16:creationId xmlns:a16="http://schemas.microsoft.com/office/drawing/2014/main" xmlns="" id="{B7E6A28D-FA39-4649-BB12-4A1C56BF510C}"/>
              </a:ext>
            </a:extLst>
          </p:cNvPr>
          <p:cNvSpPr>
            <a:spLocks/>
          </p:cNvSpPr>
          <p:nvPr/>
        </p:nvSpPr>
        <p:spPr bwMode="auto">
          <a:xfrm>
            <a:off x="1712477" y="3668833"/>
            <a:ext cx="104775" cy="388938"/>
          </a:xfrm>
          <a:custGeom>
            <a:avLst/>
            <a:gdLst>
              <a:gd name="T0" fmla="*/ 2 w 33"/>
              <a:gd name="T1" fmla="*/ 122 h 122"/>
              <a:gd name="T2" fmla="*/ 2 w 33"/>
              <a:gd name="T3" fmla="*/ 122 h 122"/>
              <a:gd name="T4" fmla="*/ 0 w 33"/>
              <a:gd name="T5" fmla="*/ 120 h 122"/>
              <a:gd name="T6" fmla="*/ 28 w 33"/>
              <a:gd name="T7" fmla="*/ 2 h 122"/>
              <a:gd name="T8" fmla="*/ 31 w 33"/>
              <a:gd name="T9" fmla="*/ 0 h 122"/>
              <a:gd name="T10" fmla="*/ 32 w 33"/>
              <a:gd name="T11" fmla="*/ 3 h 122"/>
              <a:gd name="T12" fmla="*/ 4 w 33"/>
              <a:gd name="T13" fmla="*/ 121 h 122"/>
              <a:gd name="T14" fmla="*/ 2 w 33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22">
                <a:moveTo>
                  <a:pt x="2" y="122"/>
                </a:moveTo>
                <a:cubicBezTo>
                  <a:pt x="2" y="122"/>
                  <a:pt x="2" y="122"/>
                  <a:pt x="2" y="122"/>
                </a:cubicBezTo>
                <a:cubicBezTo>
                  <a:pt x="0" y="122"/>
                  <a:pt x="0" y="121"/>
                  <a:pt x="0" y="120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31" y="0"/>
                </a:cubicBezTo>
                <a:cubicBezTo>
                  <a:pt x="32" y="1"/>
                  <a:pt x="33" y="2"/>
                  <a:pt x="32" y="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2"/>
                  <a:pt x="3" y="122"/>
                  <a:pt x="2" y="12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64">
            <a:extLst>
              <a:ext uri="{FF2B5EF4-FFF2-40B4-BE49-F238E27FC236}">
                <a16:creationId xmlns:a16="http://schemas.microsoft.com/office/drawing/2014/main" xmlns="" id="{93B1BEBC-D822-450C-B4D8-489FBA756E25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92113" cy="163513"/>
          </a:xfrm>
          <a:custGeom>
            <a:avLst/>
            <a:gdLst>
              <a:gd name="T0" fmla="*/ 120 w 123"/>
              <a:gd name="T1" fmla="*/ 51 h 51"/>
              <a:gd name="T2" fmla="*/ 119 w 123"/>
              <a:gd name="T3" fmla="*/ 51 h 51"/>
              <a:gd name="T4" fmla="*/ 2 w 123"/>
              <a:gd name="T5" fmla="*/ 5 h 51"/>
              <a:gd name="T6" fmla="*/ 0 w 123"/>
              <a:gd name="T7" fmla="*/ 2 h 51"/>
              <a:gd name="T8" fmla="*/ 3 w 123"/>
              <a:gd name="T9" fmla="*/ 1 h 51"/>
              <a:gd name="T10" fmla="*/ 121 w 123"/>
              <a:gd name="T11" fmla="*/ 46 h 51"/>
              <a:gd name="T12" fmla="*/ 122 w 123"/>
              <a:gd name="T13" fmla="*/ 49 h 51"/>
              <a:gd name="T14" fmla="*/ 120 w 123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51">
                <a:moveTo>
                  <a:pt x="120" y="51"/>
                </a:moveTo>
                <a:cubicBezTo>
                  <a:pt x="119" y="51"/>
                  <a:pt x="119" y="51"/>
                  <a:pt x="119" y="51"/>
                </a:cubicBezTo>
                <a:cubicBezTo>
                  <a:pt x="2" y="5"/>
                  <a:pt x="2" y="5"/>
                  <a:pt x="2" y="5"/>
                </a:cubicBezTo>
                <a:cubicBezTo>
                  <a:pt x="0" y="5"/>
                  <a:pt x="0" y="3"/>
                  <a:pt x="0" y="2"/>
                </a:cubicBezTo>
                <a:cubicBezTo>
                  <a:pt x="1" y="1"/>
                  <a:pt x="2" y="0"/>
                  <a:pt x="3" y="1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2" y="47"/>
                  <a:pt x="123" y="48"/>
                  <a:pt x="122" y="49"/>
                </a:cubicBezTo>
                <a:cubicBezTo>
                  <a:pt x="122" y="50"/>
                  <a:pt x="121" y="51"/>
                  <a:pt x="120" y="5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65">
            <a:extLst>
              <a:ext uri="{FF2B5EF4-FFF2-40B4-BE49-F238E27FC236}">
                <a16:creationId xmlns:a16="http://schemas.microsoft.com/office/drawing/2014/main" xmlns="" id="{3A7BD1BE-CEA7-4231-AFB2-3EB414E0302B}"/>
              </a:ext>
            </a:extLst>
          </p:cNvPr>
          <p:cNvSpPr>
            <a:spLocks/>
          </p:cNvSpPr>
          <p:nvPr/>
        </p:nvSpPr>
        <p:spPr bwMode="auto">
          <a:xfrm>
            <a:off x="2839602" y="3668833"/>
            <a:ext cx="95250" cy="388938"/>
          </a:xfrm>
          <a:custGeom>
            <a:avLst/>
            <a:gdLst>
              <a:gd name="T0" fmla="*/ 27 w 30"/>
              <a:gd name="T1" fmla="*/ 122 h 122"/>
              <a:gd name="T2" fmla="*/ 25 w 30"/>
              <a:gd name="T3" fmla="*/ 121 h 122"/>
              <a:gd name="T4" fmla="*/ 0 w 30"/>
              <a:gd name="T5" fmla="*/ 3 h 122"/>
              <a:gd name="T6" fmla="*/ 2 w 30"/>
              <a:gd name="T7" fmla="*/ 0 h 122"/>
              <a:gd name="T8" fmla="*/ 5 w 30"/>
              <a:gd name="T9" fmla="*/ 2 h 122"/>
              <a:gd name="T10" fmla="*/ 30 w 30"/>
              <a:gd name="T11" fmla="*/ 120 h 122"/>
              <a:gd name="T12" fmla="*/ 28 w 30"/>
              <a:gd name="T13" fmla="*/ 122 h 122"/>
              <a:gd name="T14" fmla="*/ 27 w 30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22">
                <a:moveTo>
                  <a:pt x="27" y="122"/>
                </a:moveTo>
                <a:cubicBezTo>
                  <a:pt x="26" y="122"/>
                  <a:pt x="25" y="122"/>
                  <a:pt x="25" y="1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29" y="122"/>
                  <a:pt x="28" y="122"/>
                </a:cubicBezTo>
                <a:lnTo>
                  <a:pt x="27" y="12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Freeform 66">
            <a:extLst>
              <a:ext uri="{FF2B5EF4-FFF2-40B4-BE49-F238E27FC236}">
                <a16:creationId xmlns:a16="http://schemas.microsoft.com/office/drawing/2014/main" xmlns="" id="{D11DC1AF-4EFB-4A58-9CA2-64C7C6114B49}"/>
              </a:ext>
            </a:extLst>
          </p:cNvPr>
          <p:cNvSpPr>
            <a:spLocks/>
          </p:cNvSpPr>
          <p:nvPr/>
        </p:nvSpPr>
        <p:spPr bwMode="auto">
          <a:xfrm>
            <a:off x="1547377" y="2763958"/>
            <a:ext cx="784225" cy="136525"/>
          </a:xfrm>
          <a:custGeom>
            <a:avLst/>
            <a:gdLst>
              <a:gd name="T0" fmla="*/ 3 w 246"/>
              <a:gd name="T1" fmla="*/ 43 h 43"/>
              <a:gd name="T2" fmla="*/ 0 w 246"/>
              <a:gd name="T3" fmla="*/ 41 h 43"/>
              <a:gd name="T4" fmla="*/ 2 w 246"/>
              <a:gd name="T5" fmla="*/ 38 h 43"/>
              <a:gd name="T6" fmla="*/ 243 w 246"/>
              <a:gd name="T7" fmla="*/ 0 h 43"/>
              <a:gd name="T8" fmla="*/ 246 w 246"/>
              <a:gd name="T9" fmla="*/ 2 h 43"/>
              <a:gd name="T10" fmla="*/ 244 w 246"/>
              <a:gd name="T11" fmla="*/ 5 h 43"/>
              <a:gd name="T12" fmla="*/ 3 w 246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43">
                <a:moveTo>
                  <a:pt x="3" y="43"/>
                </a:moveTo>
                <a:cubicBezTo>
                  <a:pt x="2" y="43"/>
                  <a:pt x="1" y="42"/>
                  <a:pt x="0" y="41"/>
                </a:cubicBezTo>
                <a:cubicBezTo>
                  <a:pt x="0" y="39"/>
                  <a:pt x="1" y="38"/>
                  <a:pt x="2" y="38"/>
                </a:cubicBezTo>
                <a:cubicBezTo>
                  <a:pt x="243" y="0"/>
                  <a:pt x="243" y="0"/>
                  <a:pt x="243" y="0"/>
                </a:cubicBezTo>
                <a:cubicBezTo>
                  <a:pt x="244" y="0"/>
                  <a:pt x="245" y="1"/>
                  <a:pt x="246" y="2"/>
                </a:cubicBezTo>
                <a:cubicBezTo>
                  <a:pt x="246" y="3"/>
                  <a:pt x="245" y="4"/>
                  <a:pt x="244" y="5"/>
                </a:cubicBezTo>
                <a:cubicBezTo>
                  <a:pt x="3" y="43"/>
                  <a:pt x="3" y="43"/>
                  <a:pt x="3" y="4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Freeform 67">
            <a:extLst>
              <a:ext uri="{FF2B5EF4-FFF2-40B4-BE49-F238E27FC236}">
                <a16:creationId xmlns:a16="http://schemas.microsoft.com/office/drawing/2014/main" xmlns="" id="{3E164964-976D-4AF4-86EF-8E940DE79181}"/>
              </a:ext>
            </a:extLst>
          </p:cNvPr>
          <p:cNvSpPr>
            <a:spLocks/>
          </p:cNvSpPr>
          <p:nvPr/>
        </p:nvSpPr>
        <p:spPr bwMode="auto">
          <a:xfrm>
            <a:off x="2315727" y="2524245"/>
            <a:ext cx="315913" cy="255588"/>
          </a:xfrm>
          <a:custGeom>
            <a:avLst/>
            <a:gdLst>
              <a:gd name="T0" fmla="*/ 2 w 99"/>
              <a:gd name="T1" fmla="*/ 80 h 80"/>
              <a:gd name="T2" fmla="*/ 0 w 99"/>
              <a:gd name="T3" fmla="*/ 79 h 80"/>
              <a:gd name="T4" fmla="*/ 1 w 99"/>
              <a:gd name="T5" fmla="*/ 75 h 80"/>
              <a:gd name="T6" fmla="*/ 95 w 99"/>
              <a:gd name="T7" fmla="*/ 1 h 80"/>
              <a:gd name="T8" fmla="*/ 99 w 99"/>
              <a:gd name="T9" fmla="*/ 1 h 80"/>
              <a:gd name="T10" fmla="*/ 98 w 99"/>
              <a:gd name="T11" fmla="*/ 5 h 80"/>
              <a:gd name="T12" fmla="*/ 4 w 99"/>
              <a:gd name="T13" fmla="*/ 79 h 80"/>
              <a:gd name="T14" fmla="*/ 2 w 99"/>
              <a:gd name="T15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80">
                <a:moveTo>
                  <a:pt x="2" y="80"/>
                </a:moveTo>
                <a:cubicBezTo>
                  <a:pt x="2" y="80"/>
                  <a:pt x="1" y="79"/>
                  <a:pt x="0" y="79"/>
                </a:cubicBezTo>
                <a:cubicBezTo>
                  <a:pt x="0" y="78"/>
                  <a:pt x="0" y="76"/>
                  <a:pt x="1" y="75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8" y="0"/>
                  <a:pt x="99" y="1"/>
                </a:cubicBezTo>
                <a:cubicBezTo>
                  <a:pt x="99" y="2"/>
                  <a:pt x="99" y="4"/>
                  <a:pt x="98" y="5"/>
                </a:cubicBezTo>
                <a:cubicBezTo>
                  <a:pt x="4" y="79"/>
                  <a:pt x="4" y="79"/>
                  <a:pt x="4" y="79"/>
                </a:cubicBezTo>
                <a:cubicBezTo>
                  <a:pt x="3" y="80"/>
                  <a:pt x="3" y="80"/>
                  <a:pt x="2" y="8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" name="Freeform 68">
            <a:extLst>
              <a:ext uri="{FF2B5EF4-FFF2-40B4-BE49-F238E27FC236}">
                <a16:creationId xmlns:a16="http://schemas.microsoft.com/office/drawing/2014/main" xmlns="" id="{847C7B3A-EB83-458E-927F-71472CB77C33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319088" cy="265113"/>
          </a:xfrm>
          <a:custGeom>
            <a:avLst/>
            <a:gdLst>
              <a:gd name="T0" fmla="*/ 97 w 100"/>
              <a:gd name="T1" fmla="*/ 83 h 83"/>
              <a:gd name="T2" fmla="*/ 96 w 100"/>
              <a:gd name="T3" fmla="*/ 82 h 83"/>
              <a:gd name="T4" fmla="*/ 1 w 100"/>
              <a:gd name="T5" fmla="*/ 4 h 83"/>
              <a:gd name="T6" fmla="*/ 1 w 100"/>
              <a:gd name="T7" fmla="*/ 1 h 83"/>
              <a:gd name="T8" fmla="*/ 4 w 100"/>
              <a:gd name="T9" fmla="*/ 0 h 83"/>
              <a:gd name="T10" fmla="*/ 99 w 100"/>
              <a:gd name="T11" fmla="*/ 79 h 83"/>
              <a:gd name="T12" fmla="*/ 99 w 100"/>
              <a:gd name="T13" fmla="*/ 82 h 83"/>
              <a:gd name="T14" fmla="*/ 97 w 100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" h="83">
                <a:moveTo>
                  <a:pt x="97" y="83"/>
                </a:moveTo>
                <a:cubicBezTo>
                  <a:pt x="97" y="83"/>
                  <a:pt x="96" y="83"/>
                  <a:pt x="96" y="82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9"/>
                  <a:pt x="100" y="81"/>
                  <a:pt x="99" y="82"/>
                </a:cubicBezTo>
                <a:cubicBezTo>
                  <a:pt x="99" y="82"/>
                  <a:pt x="98" y="83"/>
                  <a:pt x="97" y="8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69">
            <a:extLst>
              <a:ext uri="{FF2B5EF4-FFF2-40B4-BE49-F238E27FC236}">
                <a16:creationId xmlns:a16="http://schemas.microsoft.com/office/drawing/2014/main" xmlns="" id="{4B9FD296-87D7-4154-ACDD-EF43FE1587EA}"/>
              </a:ext>
            </a:extLst>
          </p:cNvPr>
          <p:cNvSpPr>
            <a:spLocks/>
          </p:cNvSpPr>
          <p:nvPr/>
        </p:nvSpPr>
        <p:spPr bwMode="auto">
          <a:xfrm>
            <a:off x="2315727" y="4041895"/>
            <a:ext cx="619125" cy="244475"/>
          </a:xfrm>
          <a:custGeom>
            <a:avLst/>
            <a:gdLst>
              <a:gd name="T0" fmla="*/ 3 w 194"/>
              <a:gd name="T1" fmla="*/ 77 h 77"/>
              <a:gd name="T2" fmla="*/ 1 w 194"/>
              <a:gd name="T3" fmla="*/ 76 h 77"/>
              <a:gd name="T4" fmla="*/ 2 w 194"/>
              <a:gd name="T5" fmla="*/ 73 h 77"/>
              <a:gd name="T6" fmla="*/ 190 w 194"/>
              <a:gd name="T7" fmla="*/ 1 h 77"/>
              <a:gd name="T8" fmla="*/ 194 w 194"/>
              <a:gd name="T9" fmla="*/ 2 h 77"/>
              <a:gd name="T10" fmla="*/ 192 w 194"/>
              <a:gd name="T11" fmla="*/ 5 h 77"/>
              <a:gd name="T12" fmla="*/ 4 w 194"/>
              <a:gd name="T13" fmla="*/ 77 h 77"/>
              <a:gd name="T14" fmla="*/ 3 w 194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" h="77">
                <a:moveTo>
                  <a:pt x="3" y="77"/>
                </a:moveTo>
                <a:cubicBezTo>
                  <a:pt x="2" y="77"/>
                  <a:pt x="1" y="77"/>
                  <a:pt x="1" y="76"/>
                </a:cubicBezTo>
                <a:cubicBezTo>
                  <a:pt x="0" y="74"/>
                  <a:pt x="1" y="73"/>
                  <a:pt x="2" y="73"/>
                </a:cubicBezTo>
                <a:cubicBezTo>
                  <a:pt x="190" y="1"/>
                  <a:pt x="190" y="1"/>
                  <a:pt x="190" y="1"/>
                </a:cubicBezTo>
                <a:cubicBezTo>
                  <a:pt x="192" y="0"/>
                  <a:pt x="193" y="1"/>
                  <a:pt x="194" y="2"/>
                </a:cubicBezTo>
                <a:cubicBezTo>
                  <a:pt x="194" y="4"/>
                  <a:pt x="193" y="5"/>
                  <a:pt x="192" y="5"/>
                </a:cubicBezTo>
                <a:cubicBezTo>
                  <a:pt x="4" y="77"/>
                  <a:pt x="4" y="77"/>
                  <a:pt x="4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70">
            <a:extLst>
              <a:ext uri="{FF2B5EF4-FFF2-40B4-BE49-F238E27FC236}">
                <a16:creationId xmlns:a16="http://schemas.microsoft.com/office/drawing/2014/main" xmlns="" id="{97B9341B-8B1C-4089-9635-88EC9E74B042}"/>
              </a:ext>
            </a:extLst>
          </p:cNvPr>
          <p:cNvSpPr>
            <a:spLocks/>
          </p:cNvSpPr>
          <p:nvPr/>
        </p:nvSpPr>
        <p:spPr bwMode="auto">
          <a:xfrm>
            <a:off x="2918977" y="3521195"/>
            <a:ext cx="303213" cy="536575"/>
          </a:xfrm>
          <a:custGeom>
            <a:avLst/>
            <a:gdLst>
              <a:gd name="T0" fmla="*/ 2 w 95"/>
              <a:gd name="T1" fmla="*/ 168 h 168"/>
              <a:gd name="T2" fmla="*/ 1 w 95"/>
              <a:gd name="T3" fmla="*/ 168 h 168"/>
              <a:gd name="T4" fmla="*/ 0 w 95"/>
              <a:gd name="T5" fmla="*/ 165 h 168"/>
              <a:gd name="T6" fmla="*/ 91 w 95"/>
              <a:gd name="T7" fmla="*/ 2 h 168"/>
              <a:gd name="T8" fmla="*/ 94 w 95"/>
              <a:gd name="T9" fmla="*/ 1 h 168"/>
              <a:gd name="T10" fmla="*/ 95 w 95"/>
              <a:gd name="T11" fmla="*/ 4 h 168"/>
              <a:gd name="T12" fmla="*/ 4 w 95"/>
              <a:gd name="T13" fmla="*/ 167 h 168"/>
              <a:gd name="T14" fmla="*/ 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2" y="168"/>
                </a:moveTo>
                <a:cubicBezTo>
                  <a:pt x="2" y="168"/>
                  <a:pt x="2" y="168"/>
                  <a:pt x="1" y="168"/>
                </a:cubicBezTo>
                <a:cubicBezTo>
                  <a:pt x="0" y="168"/>
                  <a:pt x="0" y="166"/>
                  <a:pt x="0" y="165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1"/>
                  <a:pt x="93" y="0"/>
                  <a:pt x="94" y="1"/>
                </a:cubicBezTo>
                <a:cubicBezTo>
                  <a:pt x="95" y="1"/>
                  <a:pt x="95" y="3"/>
                  <a:pt x="95" y="4"/>
                </a:cubicBezTo>
                <a:cubicBezTo>
                  <a:pt x="4" y="167"/>
                  <a:pt x="4" y="167"/>
                  <a:pt x="4" y="167"/>
                </a:cubicBezTo>
                <a:cubicBezTo>
                  <a:pt x="4" y="168"/>
                  <a:pt x="3" y="168"/>
                  <a:pt x="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Freeform 71">
            <a:extLst>
              <a:ext uri="{FF2B5EF4-FFF2-40B4-BE49-F238E27FC236}">
                <a16:creationId xmlns:a16="http://schemas.microsoft.com/office/drawing/2014/main" xmlns="" id="{1E5191FA-EAFC-4FF3-A5A2-FB6E1D507C0B}"/>
              </a:ext>
            </a:extLst>
          </p:cNvPr>
          <p:cNvSpPr>
            <a:spLocks/>
          </p:cNvSpPr>
          <p:nvPr/>
        </p:nvSpPr>
        <p:spPr bwMode="auto">
          <a:xfrm>
            <a:off x="3071377" y="2868733"/>
            <a:ext cx="150813" cy="669925"/>
          </a:xfrm>
          <a:custGeom>
            <a:avLst/>
            <a:gdLst>
              <a:gd name="T0" fmla="*/ 45 w 47"/>
              <a:gd name="T1" fmla="*/ 210 h 210"/>
              <a:gd name="T2" fmla="*/ 42 w 47"/>
              <a:gd name="T3" fmla="*/ 208 h 210"/>
              <a:gd name="T4" fmla="*/ 0 w 47"/>
              <a:gd name="T5" fmla="*/ 3 h 210"/>
              <a:gd name="T6" fmla="*/ 2 w 47"/>
              <a:gd name="T7" fmla="*/ 1 h 210"/>
              <a:gd name="T8" fmla="*/ 4 w 47"/>
              <a:gd name="T9" fmla="*/ 3 h 210"/>
              <a:gd name="T10" fmla="*/ 47 w 47"/>
              <a:gd name="T11" fmla="*/ 207 h 210"/>
              <a:gd name="T12" fmla="*/ 45 w 47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10">
                <a:moveTo>
                  <a:pt x="45" y="210"/>
                </a:moveTo>
                <a:cubicBezTo>
                  <a:pt x="44" y="210"/>
                  <a:pt x="43" y="209"/>
                  <a:pt x="42" y="20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1"/>
                </a:cubicBezTo>
                <a:cubicBezTo>
                  <a:pt x="3" y="0"/>
                  <a:pt x="4" y="1"/>
                  <a:pt x="4" y="3"/>
                </a:cubicBezTo>
                <a:cubicBezTo>
                  <a:pt x="47" y="207"/>
                  <a:pt x="47" y="207"/>
                  <a:pt x="47" y="207"/>
                </a:cubicBezTo>
                <a:cubicBezTo>
                  <a:pt x="47" y="209"/>
                  <a:pt x="46" y="210"/>
                  <a:pt x="45" y="21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" name="Freeform 72">
            <a:extLst>
              <a:ext uri="{FF2B5EF4-FFF2-40B4-BE49-F238E27FC236}">
                <a16:creationId xmlns:a16="http://schemas.microsoft.com/office/drawing/2014/main" xmlns="" id="{37398713-65D1-4262-9322-906A25858488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619125" cy="25400"/>
          </a:xfrm>
          <a:custGeom>
            <a:avLst/>
            <a:gdLst>
              <a:gd name="T0" fmla="*/ 192 w 194"/>
              <a:gd name="T1" fmla="*/ 8 h 8"/>
              <a:gd name="T2" fmla="*/ 192 w 194"/>
              <a:gd name="T3" fmla="*/ 8 h 8"/>
              <a:gd name="T4" fmla="*/ 3 w 194"/>
              <a:gd name="T5" fmla="*/ 5 h 8"/>
              <a:gd name="T6" fmla="*/ 0 w 194"/>
              <a:gd name="T7" fmla="*/ 2 h 8"/>
              <a:gd name="T8" fmla="*/ 3 w 194"/>
              <a:gd name="T9" fmla="*/ 0 h 8"/>
              <a:gd name="T10" fmla="*/ 3 w 194"/>
              <a:gd name="T11" fmla="*/ 0 h 8"/>
              <a:gd name="T12" fmla="*/ 192 w 194"/>
              <a:gd name="T13" fmla="*/ 3 h 8"/>
              <a:gd name="T14" fmla="*/ 194 w 194"/>
              <a:gd name="T15" fmla="*/ 6 h 8"/>
              <a:gd name="T16" fmla="*/ 192 w 194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8">
                <a:moveTo>
                  <a:pt x="192" y="8"/>
                </a:moveTo>
                <a:cubicBezTo>
                  <a:pt x="192" y="8"/>
                  <a:pt x="192" y="8"/>
                  <a:pt x="192" y="8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92" y="3"/>
                  <a:pt x="192" y="3"/>
                  <a:pt x="192" y="3"/>
                </a:cubicBezTo>
                <a:cubicBezTo>
                  <a:pt x="193" y="3"/>
                  <a:pt x="194" y="4"/>
                  <a:pt x="194" y="6"/>
                </a:cubicBezTo>
                <a:cubicBezTo>
                  <a:pt x="194" y="7"/>
                  <a:pt x="193" y="8"/>
                  <a:pt x="192" y="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Freeform 73">
            <a:extLst>
              <a:ext uri="{FF2B5EF4-FFF2-40B4-BE49-F238E27FC236}">
                <a16:creationId xmlns:a16="http://schemas.microsoft.com/office/drawing/2014/main" xmlns="" id="{A7E2E404-970A-4A18-B992-5084E29A8264}"/>
              </a:ext>
            </a:extLst>
          </p:cNvPr>
          <p:cNvSpPr>
            <a:spLocks/>
          </p:cNvSpPr>
          <p:nvPr/>
        </p:nvSpPr>
        <p:spPr bwMode="auto">
          <a:xfrm>
            <a:off x="1425139" y="2884608"/>
            <a:ext cx="141288" cy="654050"/>
          </a:xfrm>
          <a:custGeom>
            <a:avLst/>
            <a:gdLst>
              <a:gd name="T0" fmla="*/ 2 w 44"/>
              <a:gd name="T1" fmla="*/ 205 h 205"/>
              <a:gd name="T2" fmla="*/ 2 w 44"/>
              <a:gd name="T3" fmla="*/ 205 h 205"/>
              <a:gd name="T4" fmla="*/ 0 w 44"/>
              <a:gd name="T5" fmla="*/ 202 h 205"/>
              <a:gd name="T6" fmla="*/ 39 w 44"/>
              <a:gd name="T7" fmla="*/ 2 h 205"/>
              <a:gd name="T8" fmla="*/ 42 w 44"/>
              <a:gd name="T9" fmla="*/ 0 h 205"/>
              <a:gd name="T10" fmla="*/ 44 w 44"/>
              <a:gd name="T11" fmla="*/ 3 h 205"/>
              <a:gd name="T12" fmla="*/ 5 w 44"/>
              <a:gd name="T13" fmla="*/ 203 h 205"/>
              <a:gd name="T14" fmla="*/ 2 w 44"/>
              <a:gd name="T15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205">
                <a:moveTo>
                  <a:pt x="2" y="205"/>
                </a:moveTo>
                <a:cubicBezTo>
                  <a:pt x="2" y="205"/>
                  <a:pt x="2" y="205"/>
                  <a:pt x="2" y="205"/>
                </a:cubicBezTo>
                <a:cubicBezTo>
                  <a:pt x="1" y="205"/>
                  <a:pt x="0" y="204"/>
                  <a:pt x="0" y="20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0"/>
                  <a:pt x="41" y="0"/>
                  <a:pt x="42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4"/>
                  <a:pt x="4" y="205"/>
                  <a:pt x="2" y="20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" name="Freeform 74">
            <a:extLst>
              <a:ext uri="{FF2B5EF4-FFF2-40B4-BE49-F238E27FC236}">
                <a16:creationId xmlns:a16="http://schemas.microsoft.com/office/drawing/2014/main" xmlns="" id="{24294A11-DC50-41A0-A3FC-17672CEDA4DF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03213" cy="536575"/>
          </a:xfrm>
          <a:custGeom>
            <a:avLst/>
            <a:gdLst>
              <a:gd name="T0" fmla="*/ 92 w 95"/>
              <a:gd name="T1" fmla="*/ 168 h 168"/>
              <a:gd name="T2" fmla="*/ 90 w 95"/>
              <a:gd name="T3" fmla="*/ 167 h 168"/>
              <a:gd name="T4" fmla="*/ 0 w 95"/>
              <a:gd name="T5" fmla="*/ 4 h 168"/>
              <a:gd name="T6" fmla="*/ 1 w 95"/>
              <a:gd name="T7" fmla="*/ 1 h 168"/>
              <a:gd name="T8" fmla="*/ 5 w 95"/>
              <a:gd name="T9" fmla="*/ 2 h 168"/>
              <a:gd name="T10" fmla="*/ 94 w 95"/>
              <a:gd name="T11" fmla="*/ 165 h 168"/>
              <a:gd name="T12" fmla="*/ 93 w 95"/>
              <a:gd name="T13" fmla="*/ 168 h 168"/>
              <a:gd name="T14" fmla="*/ 9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92" y="168"/>
                </a:moveTo>
                <a:cubicBezTo>
                  <a:pt x="91" y="168"/>
                  <a:pt x="90" y="168"/>
                  <a:pt x="90" y="167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4" y="1"/>
                  <a:pt x="5" y="2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5" y="166"/>
                  <a:pt x="94" y="168"/>
                  <a:pt x="93" y="168"/>
                </a:cubicBezTo>
                <a:cubicBezTo>
                  <a:pt x="93" y="168"/>
                  <a:pt x="93" y="168"/>
                  <a:pt x="9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75">
            <a:extLst>
              <a:ext uri="{FF2B5EF4-FFF2-40B4-BE49-F238E27FC236}">
                <a16:creationId xmlns:a16="http://schemas.microsoft.com/office/drawing/2014/main" xmlns="" id="{9FCEA50B-C67A-479B-AC50-1413DFBEA261}"/>
              </a:ext>
            </a:extLst>
          </p:cNvPr>
          <p:cNvSpPr>
            <a:spLocks/>
          </p:cNvSpPr>
          <p:nvPr/>
        </p:nvSpPr>
        <p:spPr bwMode="auto">
          <a:xfrm>
            <a:off x="1547377" y="2868733"/>
            <a:ext cx="269875" cy="815975"/>
          </a:xfrm>
          <a:custGeom>
            <a:avLst/>
            <a:gdLst>
              <a:gd name="T0" fmla="*/ 82 w 85"/>
              <a:gd name="T1" fmla="*/ 256 h 256"/>
              <a:gd name="T2" fmla="*/ 80 w 85"/>
              <a:gd name="T3" fmla="*/ 254 h 256"/>
              <a:gd name="T4" fmla="*/ 0 w 85"/>
              <a:gd name="T5" fmla="*/ 4 h 256"/>
              <a:gd name="T6" fmla="*/ 2 w 85"/>
              <a:gd name="T7" fmla="*/ 1 h 256"/>
              <a:gd name="T8" fmla="*/ 5 w 85"/>
              <a:gd name="T9" fmla="*/ 2 h 256"/>
              <a:gd name="T10" fmla="*/ 84 w 85"/>
              <a:gd name="T11" fmla="*/ 253 h 256"/>
              <a:gd name="T12" fmla="*/ 83 w 85"/>
              <a:gd name="T13" fmla="*/ 256 h 256"/>
              <a:gd name="T14" fmla="*/ 82 w 85"/>
              <a:gd name="T1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256">
                <a:moveTo>
                  <a:pt x="82" y="256"/>
                </a:moveTo>
                <a:cubicBezTo>
                  <a:pt x="81" y="256"/>
                  <a:pt x="80" y="255"/>
                  <a:pt x="80" y="2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84" y="253"/>
                  <a:pt x="84" y="253"/>
                  <a:pt x="84" y="253"/>
                </a:cubicBezTo>
                <a:cubicBezTo>
                  <a:pt x="85" y="254"/>
                  <a:pt x="84" y="255"/>
                  <a:pt x="83" y="256"/>
                </a:cubicBezTo>
                <a:lnTo>
                  <a:pt x="82" y="25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Freeform 76">
            <a:extLst>
              <a:ext uri="{FF2B5EF4-FFF2-40B4-BE49-F238E27FC236}">
                <a16:creationId xmlns:a16="http://schemas.microsoft.com/office/drawing/2014/main" xmlns="" id="{96993E4B-2DA9-4FFA-95A6-531C2CD78BE1}"/>
              </a:ext>
            </a:extLst>
          </p:cNvPr>
          <p:cNvSpPr>
            <a:spLocks/>
          </p:cNvSpPr>
          <p:nvPr/>
        </p:nvSpPr>
        <p:spPr bwMode="auto">
          <a:xfrm>
            <a:off x="1709302" y="4041895"/>
            <a:ext cx="622300" cy="244475"/>
          </a:xfrm>
          <a:custGeom>
            <a:avLst/>
            <a:gdLst>
              <a:gd name="T0" fmla="*/ 192 w 195"/>
              <a:gd name="T1" fmla="*/ 77 h 77"/>
              <a:gd name="T2" fmla="*/ 192 w 195"/>
              <a:gd name="T3" fmla="*/ 77 h 77"/>
              <a:gd name="T4" fmla="*/ 2 w 195"/>
              <a:gd name="T5" fmla="*/ 5 h 77"/>
              <a:gd name="T6" fmla="*/ 1 w 195"/>
              <a:gd name="T7" fmla="*/ 2 h 77"/>
              <a:gd name="T8" fmla="*/ 4 w 195"/>
              <a:gd name="T9" fmla="*/ 1 h 77"/>
              <a:gd name="T10" fmla="*/ 193 w 195"/>
              <a:gd name="T11" fmla="*/ 72 h 77"/>
              <a:gd name="T12" fmla="*/ 195 w 195"/>
              <a:gd name="T13" fmla="*/ 75 h 77"/>
              <a:gd name="T14" fmla="*/ 192 w 195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5" h="77">
                <a:moveTo>
                  <a:pt x="192" y="77"/>
                </a:moveTo>
                <a:cubicBezTo>
                  <a:pt x="192" y="77"/>
                  <a:pt x="192" y="77"/>
                  <a:pt x="192" y="77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1" y="2"/>
                </a:cubicBezTo>
                <a:cubicBezTo>
                  <a:pt x="1" y="1"/>
                  <a:pt x="3" y="0"/>
                  <a:pt x="4" y="1"/>
                </a:cubicBezTo>
                <a:cubicBezTo>
                  <a:pt x="193" y="72"/>
                  <a:pt x="193" y="72"/>
                  <a:pt x="193" y="72"/>
                </a:cubicBezTo>
                <a:cubicBezTo>
                  <a:pt x="194" y="73"/>
                  <a:pt x="195" y="74"/>
                  <a:pt x="195" y="75"/>
                </a:cubicBezTo>
                <a:cubicBezTo>
                  <a:pt x="194" y="76"/>
                  <a:pt x="193" y="77"/>
                  <a:pt x="192" y="77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" name="Freeform 77">
            <a:extLst>
              <a:ext uri="{FF2B5EF4-FFF2-40B4-BE49-F238E27FC236}">
                <a16:creationId xmlns:a16="http://schemas.microsoft.com/office/drawing/2014/main" xmlns="" id="{ED210336-C265-4BC7-8EE4-85DD4A13E145}"/>
              </a:ext>
            </a:extLst>
          </p:cNvPr>
          <p:cNvSpPr>
            <a:spLocks/>
          </p:cNvSpPr>
          <p:nvPr/>
        </p:nvSpPr>
        <p:spPr bwMode="auto">
          <a:xfrm>
            <a:off x="2615764" y="2524245"/>
            <a:ext cx="473075" cy="360363"/>
          </a:xfrm>
          <a:custGeom>
            <a:avLst/>
            <a:gdLst>
              <a:gd name="T0" fmla="*/ 145 w 148"/>
              <a:gd name="T1" fmla="*/ 113 h 113"/>
              <a:gd name="T2" fmla="*/ 144 w 148"/>
              <a:gd name="T3" fmla="*/ 113 h 113"/>
              <a:gd name="T4" fmla="*/ 1 w 148"/>
              <a:gd name="T5" fmla="*/ 5 h 113"/>
              <a:gd name="T6" fmla="*/ 1 w 148"/>
              <a:gd name="T7" fmla="*/ 1 h 113"/>
              <a:gd name="T8" fmla="*/ 4 w 148"/>
              <a:gd name="T9" fmla="*/ 1 h 113"/>
              <a:gd name="T10" fmla="*/ 147 w 148"/>
              <a:gd name="T11" fmla="*/ 109 h 113"/>
              <a:gd name="T12" fmla="*/ 147 w 148"/>
              <a:gd name="T13" fmla="*/ 112 h 113"/>
              <a:gd name="T14" fmla="*/ 145 w 148"/>
              <a:gd name="T15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13">
                <a:moveTo>
                  <a:pt x="145" y="113"/>
                </a:moveTo>
                <a:cubicBezTo>
                  <a:pt x="145" y="113"/>
                  <a:pt x="144" y="113"/>
                  <a:pt x="144" y="11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10"/>
                  <a:pt x="148" y="111"/>
                  <a:pt x="147" y="112"/>
                </a:cubicBezTo>
                <a:cubicBezTo>
                  <a:pt x="147" y="113"/>
                  <a:pt x="146" y="113"/>
                  <a:pt x="145" y="11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78">
            <a:extLst>
              <a:ext uri="{FF2B5EF4-FFF2-40B4-BE49-F238E27FC236}">
                <a16:creationId xmlns:a16="http://schemas.microsoft.com/office/drawing/2014/main" xmlns="" id="{EBAE7CF7-91B5-4A35-87FC-E27D7DB8F279}"/>
              </a:ext>
            </a:extLst>
          </p:cNvPr>
          <p:cNvSpPr>
            <a:spLocks/>
          </p:cNvSpPr>
          <p:nvPr/>
        </p:nvSpPr>
        <p:spPr bwMode="auto">
          <a:xfrm>
            <a:off x="2315727" y="2760783"/>
            <a:ext cx="773113" cy="123825"/>
          </a:xfrm>
          <a:custGeom>
            <a:avLst/>
            <a:gdLst>
              <a:gd name="T0" fmla="*/ 239 w 242"/>
              <a:gd name="T1" fmla="*/ 39 h 39"/>
              <a:gd name="T2" fmla="*/ 239 w 242"/>
              <a:gd name="T3" fmla="*/ 39 h 39"/>
              <a:gd name="T4" fmla="*/ 2 w 242"/>
              <a:gd name="T5" fmla="*/ 5 h 39"/>
              <a:gd name="T6" fmla="*/ 0 w 242"/>
              <a:gd name="T7" fmla="*/ 3 h 39"/>
              <a:gd name="T8" fmla="*/ 3 w 242"/>
              <a:gd name="T9" fmla="*/ 1 h 39"/>
              <a:gd name="T10" fmla="*/ 239 w 242"/>
              <a:gd name="T11" fmla="*/ 35 h 39"/>
              <a:gd name="T12" fmla="*/ 241 w 242"/>
              <a:gd name="T13" fmla="*/ 37 h 39"/>
              <a:gd name="T14" fmla="*/ 239 w 242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39">
                <a:moveTo>
                  <a:pt x="239" y="39"/>
                </a:moveTo>
                <a:cubicBezTo>
                  <a:pt x="239" y="39"/>
                  <a:pt x="239" y="39"/>
                  <a:pt x="239" y="39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1" y="1"/>
                  <a:pt x="2" y="0"/>
                  <a:pt x="3" y="1"/>
                </a:cubicBezTo>
                <a:cubicBezTo>
                  <a:pt x="239" y="35"/>
                  <a:pt x="239" y="35"/>
                  <a:pt x="239" y="35"/>
                </a:cubicBezTo>
                <a:cubicBezTo>
                  <a:pt x="241" y="35"/>
                  <a:pt x="242" y="36"/>
                  <a:pt x="241" y="37"/>
                </a:cubicBezTo>
                <a:cubicBezTo>
                  <a:pt x="241" y="39"/>
                  <a:pt x="240" y="39"/>
                  <a:pt x="239" y="3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Freeform 79">
            <a:extLst>
              <a:ext uri="{FF2B5EF4-FFF2-40B4-BE49-F238E27FC236}">
                <a16:creationId xmlns:a16="http://schemas.microsoft.com/office/drawing/2014/main" xmlns="" id="{DB15703A-741E-4E37-80F7-C778458CE473}"/>
              </a:ext>
            </a:extLst>
          </p:cNvPr>
          <p:cNvSpPr>
            <a:spLocks/>
          </p:cNvSpPr>
          <p:nvPr/>
        </p:nvSpPr>
        <p:spPr bwMode="auto">
          <a:xfrm>
            <a:off x="1547377" y="2514720"/>
            <a:ext cx="481013" cy="385763"/>
          </a:xfrm>
          <a:custGeom>
            <a:avLst/>
            <a:gdLst>
              <a:gd name="T0" fmla="*/ 3 w 151"/>
              <a:gd name="T1" fmla="*/ 121 h 121"/>
              <a:gd name="T2" fmla="*/ 1 w 151"/>
              <a:gd name="T3" fmla="*/ 120 h 121"/>
              <a:gd name="T4" fmla="*/ 1 w 151"/>
              <a:gd name="T5" fmla="*/ 116 h 121"/>
              <a:gd name="T6" fmla="*/ 147 w 151"/>
              <a:gd name="T7" fmla="*/ 0 h 121"/>
              <a:gd name="T8" fmla="*/ 150 w 151"/>
              <a:gd name="T9" fmla="*/ 1 h 121"/>
              <a:gd name="T10" fmla="*/ 150 w 151"/>
              <a:gd name="T11" fmla="*/ 4 h 121"/>
              <a:gd name="T12" fmla="*/ 4 w 151"/>
              <a:gd name="T13" fmla="*/ 120 h 121"/>
              <a:gd name="T14" fmla="*/ 3 w 15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121">
                <a:moveTo>
                  <a:pt x="3" y="121"/>
                </a:moveTo>
                <a:cubicBezTo>
                  <a:pt x="2" y="121"/>
                  <a:pt x="1" y="120"/>
                  <a:pt x="1" y="120"/>
                </a:cubicBezTo>
                <a:cubicBezTo>
                  <a:pt x="0" y="119"/>
                  <a:pt x="0" y="117"/>
                  <a:pt x="1" y="116"/>
                </a:cubicBezTo>
                <a:cubicBezTo>
                  <a:pt x="147" y="0"/>
                  <a:pt x="147" y="0"/>
                  <a:pt x="147" y="0"/>
                </a:cubicBezTo>
                <a:cubicBezTo>
                  <a:pt x="148" y="0"/>
                  <a:pt x="150" y="0"/>
                  <a:pt x="150" y="1"/>
                </a:cubicBezTo>
                <a:cubicBezTo>
                  <a:pt x="151" y="2"/>
                  <a:pt x="151" y="3"/>
                  <a:pt x="150" y="4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3" y="121"/>
                  <a:pt x="3" y="12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Freeform 80">
            <a:extLst>
              <a:ext uri="{FF2B5EF4-FFF2-40B4-BE49-F238E27FC236}">
                <a16:creationId xmlns:a16="http://schemas.microsoft.com/office/drawing/2014/main" xmlns="" id="{C3768E14-9ABD-4DD7-ABAE-2C4AFB75B25A}"/>
              </a:ext>
            </a:extLst>
          </p:cNvPr>
          <p:cNvSpPr>
            <a:spLocks/>
          </p:cNvSpPr>
          <p:nvPr/>
        </p:nvSpPr>
        <p:spPr bwMode="auto">
          <a:xfrm>
            <a:off x="2839602" y="2868733"/>
            <a:ext cx="249238" cy="812800"/>
          </a:xfrm>
          <a:custGeom>
            <a:avLst/>
            <a:gdLst>
              <a:gd name="T0" fmla="*/ 2 w 78"/>
              <a:gd name="T1" fmla="*/ 255 h 255"/>
              <a:gd name="T2" fmla="*/ 2 w 78"/>
              <a:gd name="T3" fmla="*/ 255 h 255"/>
              <a:gd name="T4" fmla="*/ 0 w 78"/>
              <a:gd name="T5" fmla="*/ 252 h 255"/>
              <a:gd name="T6" fmla="*/ 73 w 78"/>
              <a:gd name="T7" fmla="*/ 2 h 255"/>
              <a:gd name="T8" fmla="*/ 76 w 78"/>
              <a:gd name="T9" fmla="*/ 1 h 255"/>
              <a:gd name="T10" fmla="*/ 77 w 78"/>
              <a:gd name="T11" fmla="*/ 4 h 255"/>
              <a:gd name="T12" fmla="*/ 5 w 78"/>
              <a:gd name="T13" fmla="*/ 254 h 255"/>
              <a:gd name="T14" fmla="*/ 2 w 78"/>
              <a:gd name="T15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255">
                <a:moveTo>
                  <a:pt x="2" y="255"/>
                </a:moveTo>
                <a:cubicBezTo>
                  <a:pt x="2" y="255"/>
                  <a:pt x="2" y="255"/>
                  <a:pt x="2" y="255"/>
                </a:cubicBezTo>
                <a:cubicBezTo>
                  <a:pt x="0" y="255"/>
                  <a:pt x="0" y="254"/>
                  <a:pt x="0" y="252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5" y="0"/>
                  <a:pt x="76" y="1"/>
                </a:cubicBezTo>
                <a:cubicBezTo>
                  <a:pt x="77" y="1"/>
                  <a:pt x="78" y="2"/>
                  <a:pt x="77" y="4"/>
                </a:cubicBezTo>
                <a:cubicBezTo>
                  <a:pt x="5" y="254"/>
                  <a:pt x="5" y="254"/>
                  <a:pt x="5" y="254"/>
                </a:cubicBezTo>
                <a:cubicBezTo>
                  <a:pt x="4" y="255"/>
                  <a:pt x="3" y="255"/>
                  <a:pt x="2" y="25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Freeform 81">
            <a:extLst>
              <a:ext uri="{FF2B5EF4-FFF2-40B4-BE49-F238E27FC236}">
                <a16:creationId xmlns:a16="http://schemas.microsoft.com/office/drawing/2014/main" xmlns="" id="{958A0D4E-EFDD-4173-BE8C-3738D4114CF3}"/>
              </a:ext>
            </a:extLst>
          </p:cNvPr>
          <p:cNvSpPr>
            <a:spLocks/>
          </p:cNvSpPr>
          <p:nvPr/>
        </p:nvSpPr>
        <p:spPr bwMode="auto">
          <a:xfrm>
            <a:off x="1795027" y="3668833"/>
            <a:ext cx="536575" cy="611188"/>
          </a:xfrm>
          <a:custGeom>
            <a:avLst/>
            <a:gdLst>
              <a:gd name="T0" fmla="*/ 165 w 168"/>
              <a:gd name="T1" fmla="*/ 192 h 192"/>
              <a:gd name="T2" fmla="*/ 163 w 168"/>
              <a:gd name="T3" fmla="*/ 191 h 192"/>
              <a:gd name="T4" fmla="*/ 1 w 168"/>
              <a:gd name="T5" fmla="*/ 4 h 192"/>
              <a:gd name="T6" fmla="*/ 1 w 168"/>
              <a:gd name="T7" fmla="*/ 1 h 192"/>
              <a:gd name="T8" fmla="*/ 4 w 168"/>
              <a:gd name="T9" fmla="*/ 1 h 192"/>
              <a:gd name="T10" fmla="*/ 167 w 168"/>
              <a:gd name="T11" fmla="*/ 188 h 192"/>
              <a:gd name="T12" fmla="*/ 167 w 168"/>
              <a:gd name="T13" fmla="*/ 191 h 192"/>
              <a:gd name="T14" fmla="*/ 165 w 168"/>
              <a:gd name="T1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192">
                <a:moveTo>
                  <a:pt x="165" y="192"/>
                </a:moveTo>
                <a:cubicBezTo>
                  <a:pt x="165" y="192"/>
                  <a:pt x="164" y="191"/>
                  <a:pt x="163" y="191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67" y="188"/>
                  <a:pt x="167" y="188"/>
                  <a:pt x="167" y="188"/>
                </a:cubicBezTo>
                <a:cubicBezTo>
                  <a:pt x="168" y="189"/>
                  <a:pt x="168" y="190"/>
                  <a:pt x="167" y="191"/>
                </a:cubicBezTo>
                <a:cubicBezTo>
                  <a:pt x="166" y="192"/>
                  <a:pt x="166" y="192"/>
                  <a:pt x="165" y="19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82">
            <a:extLst>
              <a:ext uri="{FF2B5EF4-FFF2-40B4-BE49-F238E27FC236}">
                <a16:creationId xmlns:a16="http://schemas.microsoft.com/office/drawing/2014/main" xmlns="" id="{F7C570C0-77CE-4408-A9C5-FCF30ACC8122}"/>
              </a:ext>
            </a:extLst>
          </p:cNvPr>
          <p:cNvSpPr>
            <a:spLocks/>
          </p:cNvSpPr>
          <p:nvPr/>
        </p:nvSpPr>
        <p:spPr bwMode="auto">
          <a:xfrm>
            <a:off x="2315727" y="3665658"/>
            <a:ext cx="539750" cy="614363"/>
          </a:xfrm>
          <a:custGeom>
            <a:avLst/>
            <a:gdLst>
              <a:gd name="T0" fmla="*/ 2 w 169"/>
              <a:gd name="T1" fmla="*/ 193 h 193"/>
              <a:gd name="T2" fmla="*/ 1 w 169"/>
              <a:gd name="T3" fmla="*/ 193 h 193"/>
              <a:gd name="T4" fmla="*/ 0 w 169"/>
              <a:gd name="T5" fmla="*/ 190 h 193"/>
              <a:gd name="T6" fmla="*/ 165 w 169"/>
              <a:gd name="T7" fmla="*/ 1 h 193"/>
              <a:gd name="T8" fmla="*/ 168 w 169"/>
              <a:gd name="T9" fmla="*/ 1 h 193"/>
              <a:gd name="T10" fmla="*/ 168 w 169"/>
              <a:gd name="T11" fmla="*/ 5 h 193"/>
              <a:gd name="T12" fmla="*/ 4 w 169"/>
              <a:gd name="T13" fmla="*/ 193 h 193"/>
              <a:gd name="T14" fmla="*/ 2 w 169"/>
              <a:gd name="T15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9" h="193">
                <a:moveTo>
                  <a:pt x="2" y="193"/>
                </a:moveTo>
                <a:cubicBezTo>
                  <a:pt x="2" y="193"/>
                  <a:pt x="1" y="193"/>
                  <a:pt x="1" y="193"/>
                </a:cubicBezTo>
                <a:cubicBezTo>
                  <a:pt x="0" y="192"/>
                  <a:pt x="0" y="190"/>
                  <a:pt x="0" y="190"/>
                </a:cubicBezTo>
                <a:cubicBezTo>
                  <a:pt x="165" y="1"/>
                  <a:pt x="165" y="1"/>
                  <a:pt x="165" y="1"/>
                </a:cubicBezTo>
                <a:cubicBezTo>
                  <a:pt x="165" y="0"/>
                  <a:pt x="167" y="0"/>
                  <a:pt x="168" y="1"/>
                </a:cubicBezTo>
                <a:cubicBezTo>
                  <a:pt x="169" y="2"/>
                  <a:pt x="169" y="4"/>
                  <a:pt x="168" y="5"/>
                </a:cubicBezTo>
                <a:cubicBezTo>
                  <a:pt x="4" y="193"/>
                  <a:pt x="4" y="193"/>
                  <a:pt x="4" y="193"/>
                </a:cubicBezTo>
                <a:cubicBezTo>
                  <a:pt x="4" y="193"/>
                  <a:pt x="3" y="193"/>
                  <a:pt x="2" y="19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" name="Freeform 83">
            <a:extLst>
              <a:ext uri="{FF2B5EF4-FFF2-40B4-BE49-F238E27FC236}">
                <a16:creationId xmlns:a16="http://schemas.microsoft.com/office/drawing/2014/main" xmlns="" id="{4DBFB13E-C21A-4A90-8DA4-D13A1A7148AF}"/>
              </a:ext>
            </a:extLst>
          </p:cNvPr>
          <p:cNvSpPr>
            <a:spLocks/>
          </p:cNvSpPr>
          <p:nvPr/>
        </p:nvSpPr>
        <p:spPr bwMode="auto">
          <a:xfrm>
            <a:off x="1547377" y="2884608"/>
            <a:ext cx="784225" cy="496888"/>
          </a:xfrm>
          <a:custGeom>
            <a:avLst/>
            <a:gdLst>
              <a:gd name="T0" fmla="*/ 243 w 246"/>
              <a:gd name="T1" fmla="*/ 156 h 156"/>
              <a:gd name="T2" fmla="*/ 242 w 246"/>
              <a:gd name="T3" fmla="*/ 155 h 156"/>
              <a:gd name="T4" fmla="*/ 1 w 246"/>
              <a:gd name="T5" fmla="*/ 4 h 156"/>
              <a:gd name="T6" fmla="*/ 1 w 246"/>
              <a:gd name="T7" fmla="*/ 1 h 156"/>
              <a:gd name="T8" fmla="*/ 4 w 246"/>
              <a:gd name="T9" fmla="*/ 0 h 156"/>
              <a:gd name="T10" fmla="*/ 244 w 246"/>
              <a:gd name="T11" fmla="*/ 151 h 156"/>
              <a:gd name="T12" fmla="*/ 245 w 246"/>
              <a:gd name="T13" fmla="*/ 155 h 156"/>
              <a:gd name="T14" fmla="*/ 243 w 246"/>
              <a:gd name="T1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56">
                <a:moveTo>
                  <a:pt x="243" y="156"/>
                </a:moveTo>
                <a:cubicBezTo>
                  <a:pt x="243" y="156"/>
                  <a:pt x="242" y="156"/>
                  <a:pt x="242" y="155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1" y="1"/>
                </a:cubicBezTo>
                <a:cubicBezTo>
                  <a:pt x="1" y="0"/>
                  <a:pt x="3" y="0"/>
                  <a:pt x="4" y="0"/>
                </a:cubicBezTo>
                <a:cubicBezTo>
                  <a:pt x="244" y="151"/>
                  <a:pt x="244" y="151"/>
                  <a:pt x="244" y="151"/>
                </a:cubicBezTo>
                <a:cubicBezTo>
                  <a:pt x="246" y="152"/>
                  <a:pt x="246" y="154"/>
                  <a:pt x="245" y="155"/>
                </a:cubicBezTo>
                <a:cubicBezTo>
                  <a:pt x="245" y="155"/>
                  <a:pt x="244" y="156"/>
                  <a:pt x="243" y="156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84">
            <a:extLst>
              <a:ext uri="{FF2B5EF4-FFF2-40B4-BE49-F238E27FC236}">
                <a16:creationId xmlns:a16="http://schemas.microsoft.com/office/drawing/2014/main" xmlns="" id="{5349FDEF-EDFC-4059-9C66-BB68792D67D5}"/>
              </a:ext>
            </a:extLst>
          </p:cNvPr>
          <p:cNvSpPr>
            <a:spLocks/>
          </p:cNvSpPr>
          <p:nvPr/>
        </p:nvSpPr>
        <p:spPr bwMode="auto">
          <a:xfrm>
            <a:off x="2315727" y="2868733"/>
            <a:ext cx="773113" cy="512763"/>
          </a:xfrm>
          <a:custGeom>
            <a:avLst/>
            <a:gdLst>
              <a:gd name="T0" fmla="*/ 3 w 242"/>
              <a:gd name="T1" fmla="*/ 161 h 161"/>
              <a:gd name="T2" fmla="*/ 1 w 242"/>
              <a:gd name="T3" fmla="*/ 160 h 161"/>
              <a:gd name="T4" fmla="*/ 1 w 242"/>
              <a:gd name="T5" fmla="*/ 156 h 161"/>
              <a:gd name="T6" fmla="*/ 238 w 242"/>
              <a:gd name="T7" fmla="*/ 1 h 161"/>
              <a:gd name="T8" fmla="*/ 241 w 242"/>
              <a:gd name="T9" fmla="*/ 2 h 161"/>
              <a:gd name="T10" fmla="*/ 240 w 242"/>
              <a:gd name="T11" fmla="*/ 5 h 161"/>
              <a:gd name="T12" fmla="*/ 4 w 242"/>
              <a:gd name="T13" fmla="*/ 160 h 161"/>
              <a:gd name="T14" fmla="*/ 3 w 242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161">
                <a:moveTo>
                  <a:pt x="3" y="161"/>
                </a:moveTo>
                <a:cubicBezTo>
                  <a:pt x="2" y="161"/>
                  <a:pt x="1" y="160"/>
                  <a:pt x="1" y="160"/>
                </a:cubicBezTo>
                <a:cubicBezTo>
                  <a:pt x="0" y="159"/>
                  <a:pt x="0" y="157"/>
                  <a:pt x="1" y="156"/>
                </a:cubicBezTo>
                <a:cubicBezTo>
                  <a:pt x="238" y="1"/>
                  <a:pt x="238" y="1"/>
                  <a:pt x="238" y="1"/>
                </a:cubicBezTo>
                <a:cubicBezTo>
                  <a:pt x="239" y="0"/>
                  <a:pt x="240" y="1"/>
                  <a:pt x="241" y="2"/>
                </a:cubicBezTo>
                <a:cubicBezTo>
                  <a:pt x="242" y="3"/>
                  <a:pt x="242" y="4"/>
                  <a:pt x="240" y="5"/>
                </a:cubicBezTo>
                <a:cubicBezTo>
                  <a:pt x="4" y="160"/>
                  <a:pt x="4" y="160"/>
                  <a:pt x="4" y="160"/>
                </a:cubicBezTo>
                <a:cubicBezTo>
                  <a:pt x="4" y="161"/>
                  <a:pt x="3" y="161"/>
                  <a:pt x="3" y="16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" name="Freeform 85">
            <a:extLst>
              <a:ext uri="{FF2B5EF4-FFF2-40B4-BE49-F238E27FC236}">
                <a16:creationId xmlns:a16="http://schemas.microsoft.com/office/drawing/2014/main" xmlns="" id="{56A6FA23-0881-4454-AE61-2E3E02749DAC}"/>
              </a:ext>
            </a:extLst>
          </p:cNvPr>
          <p:cNvSpPr>
            <a:spLocks/>
          </p:cNvSpPr>
          <p:nvPr/>
        </p:nvSpPr>
        <p:spPr bwMode="auto">
          <a:xfrm>
            <a:off x="2315727" y="3365620"/>
            <a:ext cx="15875" cy="920750"/>
          </a:xfrm>
          <a:custGeom>
            <a:avLst/>
            <a:gdLst>
              <a:gd name="T0" fmla="*/ 2 w 5"/>
              <a:gd name="T1" fmla="*/ 289 h 289"/>
              <a:gd name="T2" fmla="*/ 2 w 5"/>
              <a:gd name="T3" fmla="*/ 289 h 289"/>
              <a:gd name="T4" fmla="*/ 0 w 5"/>
              <a:gd name="T5" fmla="*/ 286 h 289"/>
              <a:gd name="T6" fmla="*/ 0 w 5"/>
              <a:gd name="T7" fmla="*/ 2 h 289"/>
              <a:gd name="T8" fmla="*/ 3 w 5"/>
              <a:gd name="T9" fmla="*/ 0 h 289"/>
              <a:gd name="T10" fmla="*/ 3 w 5"/>
              <a:gd name="T11" fmla="*/ 0 h 289"/>
              <a:gd name="T12" fmla="*/ 5 w 5"/>
              <a:gd name="T13" fmla="*/ 2 h 289"/>
              <a:gd name="T14" fmla="*/ 5 w 5"/>
              <a:gd name="T15" fmla="*/ 286 h 289"/>
              <a:gd name="T16" fmla="*/ 2 w 5"/>
              <a:gd name="T17" fmla="*/ 2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289">
                <a:moveTo>
                  <a:pt x="2" y="289"/>
                </a:moveTo>
                <a:cubicBezTo>
                  <a:pt x="2" y="289"/>
                  <a:pt x="2" y="289"/>
                  <a:pt x="2" y="289"/>
                </a:cubicBezTo>
                <a:cubicBezTo>
                  <a:pt x="1" y="289"/>
                  <a:pt x="0" y="288"/>
                  <a:pt x="0" y="28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4" y="289"/>
                  <a:pt x="2" y="28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86">
            <a:extLst>
              <a:ext uri="{FF2B5EF4-FFF2-40B4-BE49-F238E27FC236}">
                <a16:creationId xmlns:a16="http://schemas.microsoft.com/office/drawing/2014/main" xmlns="" id="{CB5482DE-A912-48F7-8A40-BB1016B3DAC2}"/>
              </a:ext>
            </a:extLst>
          </p:cNvPr>
          <p:cNvSpPr>
            <a:spLocks/>
          </p:cNvSpPr>
          <p:nvPr/>
        </p:nvSpPr>
        <p:spPr bwMode="auto">
          <a:xfrm>
            <a:off x="1798202" y="3129083"/>
            <a:ext cx="147638" cy="555625"/>
          </a:xfrm>
          <a:custGeom>
            <a:avLst/>
            <a:gdLst>
              <a:gd name="T0" fmla="*/ 10 w 93"/>
              <a:gd name="T1" fmla="*/ 350 h 350"/>
              <a:gd name="T2" fmla="*/ 0 w 93"/>
              <a:gd name="T3" fmla="*/ 348 h 350"/>
              <a:gd name="T4" fmla="*/ 85 w 93"/>
              <a:gd name="T5" fmla="*/ 0 h 350"/>
              <a:gd name="T6" fmla="*/ 93 w 93"/>
              <a:gd name="T7" fmla="*/ 2 h 350"/>
              <a:gd name="T8" fmla="*/ 10 w 93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350">
                <a:moveTo>
                  <a:pt x="10" y="350"/>
                </a:moveTo>
                <a:lnTo>
                  <a:pt x="0" y="348"/>
                </a:lnTo>
                <a:lnTo>
                  <a:pt x="85" y="0"/>
                </a:lnTo>
                <a:lnTo>
                  <a:pt x="93" y="2"/>
                </a:lnTo>
                <a:lnTo>
                  <a:pt x="10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87">
            <a:extLst>
              <a:ext uri="{FF2B5EF4-FFF2-40B4-BE49-F238E27FC236}">
                <a16:creationId xmlns:a16="http://schemas.microsoft.com/office/drawing/2014/main" xmlns="" id="{1059BBEB-D6A9-4932-87E6-9F0E47B8ED76}"/>
              </a:ext>
            </a:extLst>
          </p:cNvPr>
          <p:cNvSpPr>
            <a:spLocks/>
          </p:cNvSpPr>
          <p:nvPr/>
        </p:nvSpPr>
        <p:spPr bwMode="auto">
          <a:xfrm>
            <a:off x="1933139" y="2763958"/>
            <a:ext cx="392113" cy="374650"/>
          </a:xfrm>
          <a:custGeom>
            <a:avLst/>
            <a:gdLst>
              <a:gd name="T0" fmla="*/ 8 w 247"/>
              <a:gd name="T1" fmla="*/ 236 h 236"/>
              <a:gd name="T2" fmla="*/ 0 w 247"/>
              <a:gd name="T3" fmla="*/ 228 h 236"/>
              <a:gd name="T4" fmla="*/ 241 w 247"/>
              <a:gd name="T5" fmla="*/ 0 h 236"/>
              <a:gd name="T6" fmla="*/ 247 w 247"/>
              <a:gd name="T7" fmla="*/ 8 h 236"/>
              <a:gd name="T8" fmla="*/ 8 w 247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6">
                <a:moveTo>
                  <a:pt x="8" y="236"/>
                </a:moveTo>
                <a:lnTo>
                  <a:pt x="0" y="228"/>
                </a:lnTo>
                <a:lnTo>
                  <a:pt x="241" y="0"/>
                </a:lnTo>
                <a:lnTo>
                  <a:pt x="247" y="8"/>
                </a:lnTo>
                <a:lnTo>
                  <a:pt x="8" y="23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88">
            <a:extLst>
              <a:ext uri="{FF2B5EF4-FFF2-40B4-BE49-F238E27FC236}">
                <a16:creationId xmlns:a16="http://schemas.microsoft.com/office/drawing/2014/main" xmlns="" id="{0FC8BDF4-0FC5-44DC-A06D-32ED2947FA69}"/>
              </a:ext>
            </a:extLst>
          </p:cNvPr>
          <p:cNvSpPr>
            <a:spLocks/>
          </p:cNvSpPr>
          <p:nvPr/>
        </p:nvSpPr>
        <p:spPr bwMode="auto">
          <a:xfrm>
            <a:off x="2315727" y="2763958"/>
            <a:ext cx="392113" cy="365125"/>
          </a:xfrm>
          <a:custGeom>
            <a:avLst/>
            <a:gdLst>
              <a:gd name="T0" fmla="*/ 239 w 247"/>
              <a:gd name="T1" fmla="*/ 230 h 230"/>
              <a:gd name="T2" fmla="*/ 0 w 247"/>
              <a:gd name="T3" fmla="*/ 8 h 230"/>
              <a:gd name="T4" fmla="*/ 6 w 247"/>
              <a:gd name="T5" fmla="*/ 0 h 230"/>
              <a:gd name="T6" fmla="*/ 247 w 247"/>
              <a:gd name="T7" fmla="*/ 224 h 230"/>
              <a:gd name="T8" fmla="*/ 239 w 247"/>
              <a:gd name="T9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0">
                <a:moveTo>
                  <a:pt x="239" y="230"/>
                </a:moveTo>
                <a:lnTo>
                  <a:pt x="0" y="8"/>
                </a:lnTo>
                <a:lnTo>
                  <a:pt x="6" y="0"/>
                </a:lnTo>
                <a:lnTo>
                  <a:pt x="247" y="224"/>
                </a:lnTo>
                <a:lnTo>
                  <a:pt x="239" y="23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89">
            <a:extLst>
              <a:ext uri="{FF2B5EF4-FFF2-40B4-BE49-F238E27FC236}">
                <a16:creationId xmlns:a16="http://schemas.microsoft.com/office/drawing/2014/main" xmlns="" id="{1F353D93-34CC-4982-BB13-76F281FB8857}"/>
              </a:ext>
            </a:extLst>
          </p:cNvPr>
          <p:cNvSpPr>
            <a:spLocks/>
          </p:cNvSpPr>
          <p:nvPr/>
        </p:nvSpPr>
        <p:spPr bwMode="auto">
          <a:xfrm>
            <a:off x="2695139" y="3122733"/>
            <a:ext cx="160338" cy="555625"/>
          </a:xfrm>
          <a:custGeom>
            <a:avLst/>
            <a:gdLst>
              <a:gd name="T0" fmla="*/ 91 w 101"/>
              <a:gd name="T1" fmla="*/ 350 h 350"/>
              <a:gd name="T2" fmla="*/ 0 w 101"/>
              <a:gd name="T3" fmla="*/ 2 h 350"/>
              <a:gd name="T4" fmla="*/ 8 w 101"/>
              <a:gd name="T5" fmla="*/ 0 h 350"/>
              <a:gd name="T6" fmla="*/ 101 w 101"/>
              <a:gd name="T7" fmla="*/ 346 h 350"/>
              <a:gd name="T8" fmla="*/ 91 w 101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350">
                <a:moveTo>
                  <a:pt x="91" y="350"/>
                </a:moveTo>
                <a:lnTo>
                  <a:pt x="0" y="2"/>
                </a:lnTo>
                <a:lnTo>
                  <a:pt x="8" y="0"/>
                </a:lnTo>
                <a:lnTo>
                  <a:pt x="101" y="346"/>
                </a:lnTo>
                <a:lnTo>
                  <a:pt x="91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90">
            <a:extLst>
              <a:ext uri="{FF2B5EF4-FFF2-40B4-BE49-F238E27FC236}">
                <a16:creationId xmlns:a16="http://schemas.microsoft.com/office/drawing/2014/main" xmlns="" id="{16140EF5-97FC-46A1-84C5-6CE005E6F4F8}"/>
              </a:ext>
            </a:extLst>
          </p:cNvPr>
          <p:cNvSpPr>
            <a:spLocks/>
          </p:cNvSpPr>
          <p:nvPr/>
        </p:nvSpPr>
        <p:spPr bwMode="auto">
          <a:xfrm>
            <a:off x="1804552" y="3668833"/>
            <a:ext cx="520700" cy="165100"/>
          </a:xfrm>
          <a:custGeom>
            <a:avLst/>
            <a:gdLst>
              <a:gd name="T0" fmla="*/ 326 w 328"/>
              <a:gd name="T1" fmla="*/ 104 h 104"/>
              <a:gd name="T2" fmla="*/ 0 w 328"/>
              <a:gd name="T3" fmla="*/ 10 h 104"/>
              <a:gd name="T4" fmla="*/ 4 w 328"/>
              <a:gd name="T5" fmla="*/ 0 h 104"/>
              <a:gd name="T6" fmla="*/ 328 w 328"/>
              <a:gd name="T7" fmla="*/ 94 h 104"/>
              <a:gd name="T8" fmla="*/ 326 w 328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04">
                <a:moveTo>
                  <a:pt x="326" y="104"/>
                </a:moveTo>
                <a:lnTo>
                  <a:pt x="0" y="10"/>
                </a:lnTo>
                <a:lnTo>
                  <a:pt x="4" y="0"/>
                </a:lnTo>
                <a:lnTo>
                  <a:pt x="328" y="94"/>
                </a:lnTo>
                <a:lnTo>
                  <a:pt x="326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91">
            <a:extLst>
              <a:ext uri="{FF2B5EF4-FFF2-40B4-BE49-F238E27FC236}">
                <a16:creationId xmlns:a16="http://schemas.microsoft.com/office/drawing/2014/main" xmlns="" id="{48AC7B94-0298-440C-AA85-44CE3F8A8385}"/>
              </a:ext>
            </a:extLst>
          </p:cNvPr>
          <p:cNvSpPr>
            <a:spLocks/>
          </p:cNvSpPr>
          <p:nvPr/>
        </p:nvSpPr>
        <p:spPr bwMode="auto">
          <a:xfrm>
            <a:off x="2322077" y="3668833"/>
            <a:ext cx="527050" cy="165100"/>
          </a:xfrm>
          <a:custGeom>
            <a:avLst/>
            <a:gdLst>
              <a:gd name="T0" fmla="*/ 2 w 332"/>
              <a:gd name="T1" fmla="*/ 104 h 104"/>
              <a:gd name="T2" fmla="*/ 0 w 332"/>
              <a:gd name="T3" fmla="*/ 94 h 104"/>
              <a:gd name="T4" fmla="*/ 330 w 332"/>
              <a:gd name="T5" fmla="*/ 0 h 104"/>
              <a:gd name="T6" fmla="*/ 332 w 332"/>
              <a:gd name="T7" fmla="*/ 8 h 104"/>
              <a:gd name="T8" fmla="*/ 2 w 332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04">
                <a:moveTo>
                  <a:pt x="2" y="104"/>
                </a:moveTo>
                <a:lnTo>
                  <a:pt x="0" y="94"/>
                </a:lnTo>
                <a:lnTo>
                  <a:pt x="330" y="0"/>
                </a:lnTo>
                <a:lnTo>
                  <a:pt x="332" y="8"/>
                </a:lnTo>
                <a:lnTo>
                  <a:pt x="2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92">
            <a:extLst>
              <a:ext uri="{FF2B5EF4-FFF2-40B4-BE49-F238E27FC236}">
                <a16:creationId xmlns:a16="http://schemas.microsoft.com/office/drawing/2014/main" xmlns="" id="{FCBF30E8-F23A-4D07-B6C2-214C94645C4A}"/>
              </a:ext>
            </a:extLst>
          </p:cNvPr>
          <p:cNvSpPr>
            <a:spLocks/>
          </p:cNvSpPr>
          <p:nvPr/>
        </p:nvSpPr>
        <p:spPr bwMode="auto">
          <a:xfrm>
            <a:off x="1933139" y="3129083"/>
            <a:ext cx="395288" cy="701675"/>
          </a:xfrm>
          <a:custGeom>
            <a:avLst/>
            <a:gdLst>
              <a:gd name="T0" fmla="*/ 241 w 249"/>
              <a:gd name="T1" fmla="*/ 442 h 442"/>
              <a:gd name="T2" fmla="*/ 0 w 249"/>
              <a:gd name="T3" fmla="*/ 4 h 442"/>
              <a:gd name="T4" fmla="*/ 8 w 249"/>
              <a:gd name="T5" fmla="*/ 0 h 442"/>
              <a:gd name="T6" fmla="*/ 249 w 249"/>
              <a:gd name="T7" fmla="*/ 436 h 442"/>
              <a:gd name="T8" fmla="*/ 241 w 249"/>
              <a:gd name="T9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" h="442">
                <a:moveTo>
                  <a:pt x="241" y="442"/>
                </a:moveTo>
                <a:lnTo>
                  <a:pt x="0" y="4"/>
                </a:lnTo>
                <a:lnTo>
                  <a:pt x="8" y="0"/>
                </a:lnTo>
                <a:lnTo>
                  <a:pt x="249" y="436"/>
                </a:lnTo>
                <a:lnTo>
                  <a:pt x="241" y="44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93">
            <a:extLst>
              <a:ext uri="{FF2B5EF4-FFF2-40B4-BE49-F238E27FC236}">
                <a16:creationId xmlns:a16="http://schemas.microsoft.com/office/drawing/2014/main" xmlns="" id="{2A1C2D2A-4AAD-412A-BEE2-74EB08A0CEBA}"/>
              </a:ext>
            </a:extLst>
          </p:cNvPr>
          <p:cNvSpPr>
            <a:spLocks/>
          </p:cNvSpPr>
          <p:nvPr/>
        </p:nvSpPr>
        <p:spPr bwMode="auto">
          <a:xfrm>
            <a:off x="2315727" y="3122733"/>
            <a:ext cx="392113" cy="708025"/>
          </a:xfrm>
          <a:custGeom>
            <a:avLst/>
            <a:gdLst>
              <a:gd name="T0" fmla="*/ 8 w 247"/>
              <a:gd name="T1" fmla="*/ 446 h 446"/>
              <a:gd name="T2" fmla="*/ 0 w 247"/>
              <a:gd name="T3" fmla="*/ 440 h 446"/>
              <a:gd name="T4" fmla="*/ 239 w 247"/>
              <a:gd name="T5" fmla="*/ 0 h 446"/>
              <a:gd name="T6" fmla="*/ 247 w 247"/>
              <a:gd name="T7" fmla="*/ 4 h 446"/>
              <a:gd name="T8" fmla="*/ 8 w 247"/>
              <a:gd name="T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446">
                <a:moveTo>
                  <a:pt x="8" y="446"/>
                </a:moveTo>
                <a:lnTo>
                  <a:pt x="0" y="440"/>
                </a:lnTo>
                <a:lnTo>
                  <a:pt x="239" y="0"/>
                </a:lnTo>
                <a:lnTo>
                  <a:pt x="247" y="4"/>
                </a:lnTo>
                <a:lnTo>
                  <a:pt x="8" y="44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94">
            <a:extLst>
              <a:ext uri="{FF2B5EF4-FFF2-40B4-BE49-F238E27FC236}">
                <a16:creationId xmlns:a16="http://schemas.microsoft.com/office/drawing/2014/main" xmlns="" id="{B72E5696-24B9-4444-8869-2C40AB07FE75}"/>
              </a:ext>
            </a:extLst>
          </p:cNvPr>
          <p:cNvSpPr>
            <a:spLocks/>
          </p:cNvSpPr>
          <p:nvPr/>
        </p:nvSpPr>
        <p:spPr bwMode="auto">
          <a:xfrm>
            <a:off x="1939489" y="3116383"/>
            <a:ext cx="762000" cy="22225"/>
          </a:xfrm>
          <a:custGeom>
            <a:avLst/>
            <a:gdLst>
              <a:gd name="T0" fmla="*/ 0 w 480"/>
              <a:gd name="T1" fmla="*/ 14 h 14"/>
              <a:gd name="T2" fmla="*/ 0 w 480"/>
              <a:gd name="T3" fmla="*/ 4 h 14"/>
              <a:gd name="T4" fmla="*/ 480 w 480"/>
              <a:gd name="T5" fmla="*/ 0 h 14"/>
              <a:gd name="T6" fmla="*/ 480 w 480"/>
              <a:gd name="T7" fmla="*/ 10 h 14"/>
              <a:gd name="T8" fmla="*/ 0 w 480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4">
                <a:moveTo>
                  <a:pt x="0" y="14"/>
                </a:moveTo>
                <a:lnTo>
                  <a:pt x="0" y="4"/>
                </a:lnTo>
                <a:lnTo>
                  <a:pt x="480" y="0"/>
                </a:lnTo>
                <a:lnTo>
                  <a:pt x="480" y="10"/>
                </a:lnTo>
                <a:lnTo>
                  <a:pt x="0" y="1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xmlns="" id="{522D3EEB-B069-4A18-B093-41407BFD5DC2}"/>
              </a:ext>
            </a:extLst>
          </p:cNvPr>
          <p:cNvSpPr txBox="1">
            <a:spLocks/>
          </p:cNvSpPr>
          <p:nvPr/>
        </p:nvSpPr>
        <p:spPr>
          <a:xfrm>
            <a:off x="4463964" y="3605563"/>
            <a:ext cx="3520785" cy="708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/>
              <a:t>Scalable consensus solutions for emerging economies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4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6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9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1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4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6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9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8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1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7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9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1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3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7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9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1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3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7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9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1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3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5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6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27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8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9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31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32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3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4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35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36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37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38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39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4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4044568A-F936-4FB9-A8B8-A35B744DB3C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6848"/>
          <a:stretch>
            <a:fillRect/>
          </a:stretch>
        </p:blipFill>
        <p:spPr>
          <a:xfrm>
            <a:off x="5264150" y="-1433513"/>
            <a:ext cx="2486025" cy="2486026"/>
          </a:xfrm>
          <a:prstGeom prst="ellipse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309438B1-39A8-4BC4-B35D-ABFCDEAFEA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83" r="27583"/>
          <a:stretch>
            <a:fillRect/>
          </a:stretch>
        </p:blipFill>
        <p:spPr>
          <a:xfrm>
            <a:off x="7177088" y="506413"/>
            <a:ext cx="2486025" cy="2486025"/>
          </a:xfrm>
          <a:prstGeom prst="ellipse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B4537510-E08B-4C1A-9C15-E10365C4236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19231"/>
          <a:stretch>
            <a:fillRect/>
          </a:stretch>
        </p:blipFill>
        <p:spPr>
          <a:xfrm>
            <a:off x="9088438" y="-1433513"/>
            <a:ext cx="2486025" cy="2486026"/>
          </a:xfrm>
          <a:prstGeom prst="ellipse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xmlns="" id="{949062B2-3A14-4707-9A59-B3E6B893BCB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11007725" y="506413"/>
            <a:ext cx="2486025" cy="2486025"/>
          </a:xfrm>
          <a:prstGeom prst="ellipse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786CD926-9428-4BF6-A6E2-3A2A684870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4" r="15934"/>
          <a:stretch>
            <a:fillRect/>
          </a:stretch>
        </p:blipFill>
        <p:spPr>
          <a:xfrm>
            <a:off x="9088438" y="2446338"/>
            <a:ext cx="2486025" cy="2486025"/>
          </a:xfrm>
          <a:prstGeom prst="ellipse">
            <a:avLst/>
          </a:prstGeom>
        </p:spPr>
      </p:pic>
      <p:sp>
        <p:nvSpPr>
          <p:cNvPr id="15" name="AutoShape 3"/>
          <p:cNvSpPr>
            <a:spLocks/>
          </p:cNvSpPr>
          <p:nvPr/>
        </p:nvSpPr>
        <p:spPr bwMode="auto">
          <a:xfrm flipH="1" flipV="1">
            <a:off x="6377965" y="128846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 flipV="1">
            <a:off x="7916616" y="-693861"/>
            <a:ext cx="1006004" cy="100600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1769510" y="3160020"/>
            <a:ext cx="1459140" cy="145914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831779" y="283226"/>
            <a:ext cx="2931612" cy="2931612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Infinite Opportunities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available.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There are many variations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595312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Growth in </a:t>
            </a:r>
            <a:b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</a:b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Emerging Markets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Expansive Growth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3693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ea typeface="Titillium" charset="0"/>
                <a:cs typeface="Titillium" charset="0"/>
              </a:rPr>
              <a:t> available.</a:t>
            </a:r>
          </a:p>
        </p:txBody>
      </p:sp>
      <p:sp>
        <p:nvSpPr>
          <p:cNvPr id="31" name="AutoShape 3">
            <a:extLst>
              <a:ext uri="{FF2B5EF4-FFF2-40B4-BE49-F238E27FC236}">
                <a16:creationId xmlns:a16="http://schemas.microsoft.com/office/drawing/2014/main" xmlns="" id="{13C449F2-E626-4BB9-8461-3E49D872AB34}"/>
              </a:ext>
            </a:extLst>
          </p:cNvPr>
          <p:cNvSpPr>
            <a:spLocks/>
          </p:cNvSpPr>
          <p:nvPr/>
        </p:nvSpPr>
        <p:spPr bwMode="auto">
          <a:xfrm flipH="1" flipV="1">
            <a:off x="11397213" y="455039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xmlns="" id="{479EC54B-24CA-45D4-AE50-3E3C4B6A2D15}"/>
              </a:ext>
            </a:extLst>
          </p:cNvPr>
          <p:cNvSpPr>
            <a:spLocks/>
          </p:cNvSpPr>
          <p:nvPr/>
        </p:nvSpPr>
        <p:spPr bwMode="auto">
          <a:xfrm flipV="1">
            <a:off x="8441307" y="3244631"/>
            <a:ext cx="395272" cy="395272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C7C2AAB-74B1-4791-819F-D22F935F8383}"/>
              </a:ext>
            </a:extLst>
          </p:cNvPr>
          <p:cNvSpPr txBox="1"/>
          <p:nvPr/>
        </p:nvSpPr>
        <p:spPr>
          <a:xfrm>
            <a:off x="1844399" y="1686386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WHY WE DO WHAT WE DO</a:t>
            </a:r>
          </a:p>
        </p:txBody>
      </p:sp>
    </p:spTree>
    <p:extLst>
      <p:ext uri="{BB962C8B-B14F-4D97-AF65-F5344CB8AC3E}">
        <p14:creationId xmlns:p14="http://schemas.microsoft.com/office/powerpoint/2010/main" val="421874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F4B4BDB-0C67-4682-A866-3B785217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53" y="866272"/>
            <a:ext cx="6202416" cy="47638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B3292A77-8247-4D8B-BFDE-86A1DEDBE833}"/>
              </a:ext>
            </a:extLst>
          </p:cNvPr>
          <p:cNvSpPr txBox="1">
            <a:spLocks/>
          </p:cNvSpPr>
          <p:nvPr/>
        </p:nvSpPr>
        <p:spPr>
          <a:xfrm>
            <a:off x="318030" y="622800"/>
            <a:ext cx="3201837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Exo 2" panose="00000500000000000000" pitchFamily="2" charset="0"/>
              </a:rPr>
              <a:t>THE EMERGING MARKET</a:t>
            </a:r>
            <a:endParaRPr lang="en-IN" sz="28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EB101D4-63C8-49C9-BB0E-915F6C245F32}"/>
              </a:ext>
            </a:extLst>
          </p:cNvPr>
          <p:cNvCxnSpPr>
            <a:cxnSpLocks/>
          </p:cNvCxnSpPr>
          <p:nvPr/>
        </p:nvCxnSpPr>
        <p:spPr>
          <a:xfrm>
            <a:off x="419153" y="2313757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9A9CC9-14E1-4CF6-9093-D32575092BE8}"/>
              </a:ext>
            </a:extLst>
          </p:cNvPr>
          <p:cNvSpPr txBox="1"/>
          <p:nvPr/>
        </p:nvSpPr>
        <p:spPr>
          <a:xfrm>
            <a:off x="318030" y="2771090"/>
            <a:ext cx="325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ww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D073730-0A61-4485-B277-DE253258BB79}"/>
              </a:ext>
            </a:extLst>
          </p:cNvPr>
          <p:cNvCxnSpPr>
            <a:cxnSpLocks/>
          </p:cNvCxnSpPr>
          <p:nvPr/>
        </p:nvCxnSpPr>
        <p:spPr>
          <a:xfrm>
            <a:off x="3908964" y="106104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5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xmlns="" id="{4D56E220-A46E-444F-92B2-399BF6577A63}"/>
              </a:ext>
            </a:extLst>
          </p:cNvPr>
          <p:cNvGrpSpPr/>
          <p:nvPr/>
        </p:nvGrpSpPr>
        <p:grpSpPr>
          <a:xfrm>
            <a:off x="1350420" y="158705"/>
            <a:ext cx="10844463" cy="6150890"/>
            <a:chOff x="1347537" y="187580"/>
            <a:chExt cx="10844463" cy="61508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C734C6B-77A8-4B24-AE68-DA687811D125}"/>
                </a:ext>
              </a:extLst>
            </p:cNvPr>
            <p:cNvGrpSpPr/>
            <p:nvPr/>
          </p:nvGrpSpPr>
          <p:grpSpPr>
            <a:xfrm>
              <a:off x="1347537" y="375565"/>
              <a:ext cx="10844463" cy="5962905"/>
              <a:chOff x="265683" y="811471"/>
              <a:chExt cx="10491810" cy="5591873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xmlns="" id="{F96AC8A0-4C6E-4752-BDE8-D7EEDD33B35D}"/>
                  </a:ext>
                </a:extLst>
              </p:cNvPr>
              <p:cNvSpPr>
                <a:spLocks/>
              </p:cNvSpPr>
              <p:nvPr/>
            </p:nvSpPr>
            <p:spPr bwMode="auto">
              <a:xfrm rot="730076">
                <a:off x="5065634" y="3000832"/>
                <a:ext cx="431691" cy="337408"/>
              </a:xfrm>
              <a:custGeom>
                <a:avLst/>
                <a:gdLst>
                  <a:gd name="T0" fmla="*/ 2147483647 w 10000"/>
                  <a:gd name="T1" fmla="*/ 2147483647 h 10009"/>
                  <a:gd name="T2" fmla="*/ 2147483647 w 10000"/>
                  <a:gd name="T3" fmla="*/ 2147483647 h 10009"/>
                  <a:gd name="T4" fmla="*/ 2147483647 w 10000"/>
                  <a:gd name="T5" fmla="*/ 2147483647 h 10009"/>
                  <a:gd name="T6" fmla="*/ 2147483647 w 10000"/>
                  <a:gd name="T7" fmla="*/ 2147483647 h 10009"/>
                  <a:gd name="T8" fmla="*/ 2147483647 w 10000"/>
                  <a:gd name="T9" fmla="*/ 2147483647 h 10009"/>
                  <a:gd name="T10" fmla="*/ 2147483647 w 10000"/>
                  <a:gd name="T11" fmla="*/ 2147483647 h 10009"/>
                  <a:gd name="T12" fmla="*/ 2147483647 w 10000"/>
                  <a:gd name="T13" fmla="*/ 161364554 h 10009"/>
                  <a:gd name="T14" fmla="*/ 2147483647 w 10000"/>
                  <a:gd name="T15" fmla="*/ 2147483647 h 10009"/>
                  <a:gd name="T16" fmla="*/ 2147483647 w 10000"/>
                  <a:gd name="T17" fmla="*/ 161364554 h 10009"/>
                  <a:gd name="T18" fmla="*/ 2147483647 w 10000"/>
                  <a:gd name="T19" fmla="*/ 2147483647 h 10009"/>
                  <a:gd name="T20" fmla="*/ 0 w 10000"/>
                  <a:gd name="T21" fmla="*/ 2147483647 h 10009"/>
                  <a:gd name="T22" fmla="*/ 2147483647 w 10000"/>
                  <a:gd name="T23" fmla="*/ 2147483647 h 10009"/>
                  <a:gd name="T24" fmla="*/ 2147483647 w 10000"/>
                  <a:gd name="T25" fmla="*/ 2147483647 h 10009"/>
                  <a:gd name="T26" fmla="*/ 2147483647 w 10000"/>
                  <a:gd name="T27" fmla="*/ 2147483647 h 10009"/>
                  <a:gd name="T28" fmla="*/ 2147483647 w 10000"/>
                  <a:gd name="T29" fmla="*/ 2147483647 h 10009"/>
                  <a:gd name="T30" fmla="*/ 2147483647 w 10000"/>
                  <a:gd name="T31" fmla="*/ 2147483647 h 10009"/>
                  <a:gd name="T32" fmla="*/ 2147483647 w 10000"/>
                  <a:gd name="T33" fmla="*/ 2147483647 h 10009"/>
                  <a:gd name="T34" fmla="*/ 2147483647 w 10000"/>
                  <a:gd name="T35" fmla="*/ 2147483647 h 10009"/>
                  <a:gd name="T36" fmla="*/ 2147483647 w 10000"/>
                  <a:gd name="T37" fmla="*/ 2147483647 h 10009"/>
                  <a:gd name="T38" fmla="*/ 2147483647 w 10000"/>
                  <a:gd name="T39" fmla="*/ 2147483647 h 10009"/>
                  <a:gd name="T40" fmla="*/ 2147483647 w 10000"/>
                  <a:gd name="T41" fmla="*/ 2147483647 h 10009"/>
                  <a:gd name="T42" fmla="*/ 2147483647 w 10000"/>
                  <a:gd name="T43" fmla="*/ 2147483647 h 10009"/>
                  <a:gd name="T44" fmla="*/ 2147483647 w 10000"/>
                  <a:gd name="T45" fmla="*/ 2147483647 h 10009"/>
                  <a:gd name="T46" fmla="*/ 2147483647 w 10000"/>
                  <a:gd name="T47" fmla="*/ 2147483647 h 10009"/>
                  <a:gd name="T48" fmla="*/ 2147483647 w 10000"/>
                  <a:gd name="T49" fmla="*/ 2147483647 h 10009"/>
                  <a:gd name="T50" fmla="*/ 2147483647 w 10000"/>
                  <a:gd name="T51" fmla="*/ 2147483647 h 10009"/>
                  <a:gd name="T52" fmla="*/ 2147483647 w 10000"/>
                  <a:gd name="T53" fmla="*/ 2147483647 h 10009"/>
                  <a:gd name="T54" fmla="*/ 2147483647 w 10000"/>
                  <a:gd name="T55" fmla="*/ 2147483647 h 10009"/>
                  <a:gd name="T56" fmla="*/ 2147483647 w 10000"/>
                  <a:gd name="T57" fmla="*/ 2147483647 h 10009"/>
                  <a:gd name="T58" fmla="*/ 2147483647 w 10000"/>
                  <a:gd name="T59" fmla="*/ 2147483647 h 10009"/>
                  <a:gd name="T60" fmla="*/ 2147483647 w 10000"/>
                  <a:gd name="T61" fmla="*/ 2147483647 h 10009"/>
                  <a:gd name="T62" fmla="*/ 2147483647 w 10000"/>
                  <a:gd name="T63" fmla="*/ 2147483647 h 10009"/>
                  <a:gd name="T64" fmla="*/ 2147483647 w 10000"/>
                  <a:gd name="T65" fmla="*/ 2147483647 h 10009"/>
                  <a:gd name="T66" fmla="*/ 2147483647 w 10000"/>
                  <a:gd name="T67" fmla="*/ 2147483647 h 10009"/>
                  <a:gd name="T68" fmla="*/ 2147483647 w 10000"/>
                  <a:gd name="T69" fmla="*/ 2147483647 h 10009"/>
                  <a:gd name="T70" fmla="*/ 2147483647 w 10000"/>
                  <a:gd name="T71" fmla="*/ 2147483647 h 10009"/>
                  <a:gd name="T72" fmla="*/ 2147483647 w 10000"/>
                  <a:gd name="T73" fmla="*/ 2147483647 h 10009"/>
                  <a:gd name="T74" fmla="*/ 2147483647 w 10000"/>
                  <a:gd name="T75" fmla="*/ 2147483647 h 10009"/>
                  <a:gd name="T76" fmla="*/ 2147483647 w 10000"/>
                  <a:gd name="T77" fmla="*/ 2147483647 h 10009"/>
                  <a:gd name="T78" fmla="*/ 2147483647 w 10000"/>
                  <a:gd name="T79" fmla="*/ 2147483647 h 10009"/>
                  <a:gd name="T80" fmla="*/ 2147483647 w 10000"/>
                  <a:gd name="T81" fmla="*/ 2147483647 h 1000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9">
                    <a:moveTo>
                      <a:pt x="9121" y="1479"/>
                    </a:moveTo>
                    <a:cubicBezTo>
                      <a:pt x="8949" y="1545"/>
                      <a:pt x="8960" y="1470"/>
                      <a:pt x="8734" y="1437"/>
                    </a:cubicBezTo>
                    <a:cubicBezTo>
                      <a:pt x="8508" y="1404"/>
                      <a:pt x="8010" y="1295"/>
                      <a:pt x="7765" y="1279"/>
                    </a:cubicBezTo>
                    <a:cubicBezTo>
                      <a:pt x="7520" y="1263"/>
                      <a:pt x="7390" y="1332"/>
                      <a:pt x="7261" y="1342"/>
                    </a:cubicBezTo>
                    <a:cubicBezTo>
                      <a:pt x="7132" y="1353"/>
                      <a:pt x="7098" y="1443"/>
                      <a:pt x="6991" y="1342"/>
                    </a:cubicBezTo>
                    <a:cubicBezTo>
                      <a:pt x="6884" y="1241"/>
                      <a:pt x="6742" y="937"/>
                      <a:pt x="6618" y="734"/>
                    </a:cubicBezTo>
                    <a:cubicBezTo>
                      <a:pt x="5577" y="492"/>
                      <a:pt x="4284" y="74"/>
                      <a:pt x="3495" y="9"/>
                    </a:cubicBezTo>
                    <a:cubicBezTo>
                      <a:pt x="2706" y="-56"/>
                      <a:pt x="2420" y="231"/>
                      <a:pt x="1882" y="342"/>
                    </a:cubicBezTo>
                    <a:lnTo>
                      <a:pt x="1345" y="9"/>
                    </a:lnTo>
                    <a:lnTo>
                      <a:pt x="806" y="342"/>
                    </a:lnTo>
                    <a:cubicBezTo>
                      <a:pt x="806" y="342"/>
                      <a:pt x="268" y="1009"/>
                      <a:pt x="0" y="1009"/>
                    </a:cubicBezTo>
                    <a:lnTo>
                      <a:pt x="538" y="2676"/>
                    </a:lnTo>
                    <a:lnTo>
                      <a:pt x="1076" y="2009"/>
                    </a:lnTo>
                    <a:lnTo>
                      <a:pt x="2151" y="2342"/>
                    </a:lnTo>
                    <a:lnTo>
                      <a:pt x="2421" y="2676"/>
                    </a:lnTo>
                    <a:lnTo>
                      <a:pt x="2688" y="3009"/>
                    </a:lnTo>
                    <a:cubicBezTo>
                      <a:pt x="2600" y="3342"/>
                      <a:pt x="2510" y="3676"/>
                      <a:pt x="2421" y="4009"/>
                    </a:cubicBezTo>
                    <a:cubicBezTo>
                      <a:pt x="2330" y="4565"/>
                      <a:pt x="2241" y="5120"/>
                      <a:pt x="2151" y="5676"/>
                    </a:cubicBezTo>
                    <a:cubicBezTo>
                      <a:pt x="2062" y="6009"/>
                      <a:pt x="1971" y="6343"/>
                      <a:pt x="1882" y="6676"/>
                    </a:cubicBezTo>
                    <a:lnTo>
                      <a:pt x="1882" y="7342"/>
                    </a:lnTo>
                    <a:cubicBezTo>
                      <a:pt x="1882" y="7482"/>
                      <a:pt x="1889" y="7241"/>
                      <a:pt x="1884" y="7517"/>
                    </a:cubicBezTo>
                    <a:cubicBezTo>
                      <a:pt x="1879" y="7793"/>
                      <a:pt x="1882" y="7594"/>
                      <a:pt x="1882" y="7676"/>
                    </a:cubicBezTo>
                    <a:lnTo>
                      <a:pt x="1882" y="8009"/>
                    </a:lnTo>
                    <a:cubicBezTo>
                      <a:pt x="1792" y="8342"/>
                      <a:pt x="1703" y="8676"/>
                      <a:pt x="1613" y="9009"/>
                    </a:cubicBezTo>
                    <a:lnTo>
                      <a:pt x="2151" y="9009"/>
                    </a:lnTo>
                    <a:lnTo>
                      <a:pt x="3227" y="10009"/>
                    </a:lnTo>
                    <a:lnTo>
                      <a:pt x="4840" y="9342"/>
                    </a:lnTo>
                    <a:lnTo>
                      <a:pt x="6453" y="9009"/>
                    </a:lnTo>
                    <a:lnTo>
                      <a:pt x="7261" y="7676"/>
                    </a:lnTo>
                    <a:lnTo>
                      <a:pt x="8067" y="6342"/>
                    </a:lnTo>
                    <a:cubicBezTo>
                      <a:pt x="8067" y="6120"/>
                      <a:pt x="7941" y="6082"/>
                      <a:pt x="8067" y="5676"/>
                    </a:cubicBezTo>
                    <a:cubicBezTo>
                      <a:pt x="8193" y="5270"/>
                      <a:pt x="8503" y="4112"/>
                      <a:pt x="8822" y="3908"/>
                    </a:cubicBezTo>
                    <a:cubicBezTo>
                      <a:pt x="9185" y="3676"/>
                      <a:pt x="9126" y="3756"/>
                      <a:pt x="9189" y="3701"/>
                    </a:cubicBezTo>
                    <a:cubicBezTo>
                      <a:pt x="9252" y="3646"/>
                      <a:pt x="9284" y="3569"/>
                      <a:pt x="9318" y="3593"/>
                    </a:cubicBezTo>
                    <a:cubicBezTo>
                      <a:pt x="9388" y="3534"/>
                      <a:pt x="9296" y="3577"/>
                      <a:pt x="9415" y="3493"/>
                    </a:cubicBezTo>
                    <a:cubicBezTo>
                      <a:pt x="9534" y="3409"/>
                      <a:pt x="9908" y="3137"/>
                      <a:pt x="9969" y="2847"/>
                    </a:cubicBezTo>
                    <a:cubicBezTo>
                      <a:pt x="10030" y="2557"/>
                      <a:pt x="10018" y="1949"/>
                      <a:pt x="9783" y="1752"/>
                    </a:cubicBezTo>
                    <a:cubicBezTo>
                      <a:pt x="9774" y="1701"/>
                      <a:pt x="9763" y="1649"/>
                      <a:pt x="9754" y="1598"/>
                    </a:cubicBezTo>
                    <a:cubicBezTo>
                      <a:pt x="9738" y="1593"/>
                      <a:pt x="9576" y="1599"/>
                      <a:pt x="9561" y="1594"/>
                    </a:cubicBezTo>
                    <a:lnTo>
                      <a:pt x="9121" y="14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xmlns="" id="{8F0C55DB-DAC4-4D81-A31E-FD6856E9E17E}"/>
                  </a:ext>
                </a:extLst>
              </p:cNvPr>
              <p:cNvSpPr>
                <a:spLocks/>
              </p:cNvSpPr>
              <p:nvPr/>
            </p:nvSpPr>
            <p:spPr bwMode="auto">
              <a:xfrm rot="926903">
                <a:off x="5077044" y="3023579"/>
                <a:ext cx="108398" cy="236943"/>
              </a:xfrm>
              <a:custGeom>
                <a:avLst/>
                <a:gdLst>
                  <a:gd name="T0" fmla="*/ 426029799 w 10000"/>
                  <a:gd name="T1" fmla="*/ 2147483647 h 10437"/>
                  <a:gd name="T2" fmla="*/ 426029799 w 10000"/>
                  <a:gd name="T3" fmla="*/ 2147483647 h 10437"/>
                  <a:gd name="T4" fmla="*/ 441127138 w 10000"/>
                  <a:gd name="T5" fmla="*/ 2147483647 h 10437"/>
                  <a:gd name="T6" fmla="*/ 486896829 w 10000"/>
                  <a:gd name="T7" fmla="*/ 2147483647 h 10437"/>
                  <a:gd name="T8" fmla="*/ 486896829 w 10000"/>
                  <a:gd name="T9" fmla="*/ 2147483647 h 10437"/>
                  <a:gd name="T10" fmla="*/ 505393367 w 10000"/>
                  <a:gd name="T11" fmla="*/ 2147483647 h 10437"/>
                  <a:gd name="T12" fmla="*/ 547757218 w 10000"/>
                  <a:gd name="T13" fmla="*/ 2147483647 h 10437"/>
                  <a:gd name="T14" fmla="*/ 556948788 w 10000"/>
                  <a:gd name="T15" fmla="*/ 2147483647 h 10437"/>
                  <a:gd name="T16" fmla="*/ 608617535 w 10000"/>
                  <a:gd name="T17" fmla="*/ 2147483647 h 10437"/>
                  <a:gd name="T18" fmla="*/ 547757218 w 10000"/>
                  <a:gd name="T19" fmla="*/ 2147483647 h 10437"/>
                  <a:gd name="T20" fmla="*/ 486896829 w 10000"/>
                  <a:gd name="T21" fmla="*/ 1175804211 h 10437"/>
                  <a:gd name="T22" fmla="*/ 304309174 w 10000"/>
                  <a:gd name="T23" fmla="*/ 0 h 10437"/>
                  <a:gd name="T24" fmla="*/ 182587736 w 10000"/>
                  <a:gd name="T25" fmla="*/ 1175804211 h 10437"/>
                  <a:gd name="T26" fmla="*/ 121720705 w 10000"/>
                  <a:gd name="T27" fmla="*/ 2147483647 h 10437"/>
                  <a:gd name="T28" fmla="*/ 75167108 w 10000"/>
                  <a:gd name="T29" fmla="*/ 2147483647 h 10437"/>
                  <a:gd name="T30" fmla="*/ 121720705 w 10000"/>
                  <a:gd name="T31" fmla="*/ 2147483647 h 10437"/>
                  <a:gd name="T32" fmla="*/ 121720705 w 10000"/>
                  <a:gd name="T33" fmla="*/ 2147483647 h 10437"/>
                  <a:gd name="T34" fmla="*/ 13937767 w 10000"/>
                  <a:gd name="T35" fmla="*/ 2147483647 h 10437"/>
                  <a:gd name="T36" fmla="*/ 0 w 10000"/>
                  <a:gd name="T37" fmla="*/ 2147483647 h 10437"/>
                  <a:gd name="T38" fmla="*/ 39560971 w 10000"/>
                  <a:gd name="T39" fmla="*/ 2147483647 h 10437"/>
                  <a:gd name="T40" fmla="*/ 121720705 w 10000"/>
                  <a:gd name="T41" fmla="*/ 2147483647 h 10437"/>
                  <a:gd name="T42" fmla="*/ 68959129 w 10000"/>
                  <a:gd name="T43" fmla="*/ 2147483647 h 10437"/>
                  <a:gd name="T44" fmla="*/ 394566826 w 10000"/>
                  <a:gd name="T45" fmla="*/ 2147483647 h 10437"/>
                  <a:gd name="T46" fmla="*/ 436863210 w 10000"/>
                  <a:gd name="T47" fmla="*/ 2147483647 h 10437"/>
                  <a:gd name="T48" fmla="*/ 426029799 w 10000"/>
                  <a:gd name="T49" fmla="*/ 2147483647 h 10437"/>
                  <a:gd name="T50" fmla="*/ 426029799 w 10000"/>
                  <a:gd name="T51" fmla="*/ 2147483647 h 1043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000" h="10437">
                    <a:moveTo>
                      <a:pt x="7000" y="8110"/>
                    </a:moveTo>
                    <a:lnTo>
                      <a:pt x="7000" y="7638"/>
                    </a:lnTo>
                    <a:cubicBezTo>
                      <a:pt x="7083" y="7334"/>
                      <a:pt x="7165" y="7030"/>
                      <a:pt x="7248" y="6726"/>
                    </a:cubicBezTo>
                    <a:lnTo>
                      <a:pt x="8000" y="5748"/>
                    </a:lnTo>
                    <a:lnTo>
                      <a:pt x="8000" y="5276"/>
                    </a:lnTo>
                    <a:cubicBezTo>
                      <a:pt x="8101" y="4899"/>
                      <a:pt x="8203" y="4522"/>
                      <a:pt x="8304" y="4145"/>
                    </a:cubicBezTo>
                    <a:lnTo>
                      <a:pt x="9000" y="3386"/>
                    </a:lnTo>
                    <a:cubicBezTo>
                      <a:pt x="9050" y="3079"/>
                      <a:pt x="9101" y="2772"/>
                      <a:pt x="9151" y="2465"/>
                    </a:cubicBezTo>
                    <a:lnTo>
                      <a:pt x="10000" y="1496"/>
                    </a:lnTo>
                    <a:lnTo>
                      <a:pt x="9000" y="1024"/>
                    </a:lnTo>
                    <a:lnTo>
                      <a:pt x="8000" y="472"/>
                    </a:lnTo>
                    <a:lnTo>
                      <a:pt x="5000" y="0"/>
                    </a:lnTo>
                    <a:lnTo>
                      <a:pt x="3000" y="472"/>
                    </a:lnTo>
                    <a:lnTo>
                      <a:pt x="2000" y="1024"/>
                    </a:lnTo>
                    <a:lnTo>
                      <a:pt x="1235" y="1429"/>
                    </a:lnTo>
                    <a:lnTo>
                      <a:pt x="2000" y="2913"/>
                    </a:lnTo>
                    <a:lnTo>
                      <a:pt x="2000" y="4803"/>
                    </a:lnTo>
                    <a:lnTo>
                      <a:pt x="229" y="6206"/>
                    </a:lnTo>
                    <a:cubicBezTo>
                      <a:pt x="153" y="6526"/>
                      <a:pt x="76" y="6845"/>
                      <a:pt x="0" y="7165"/>
                    </a:cubicBezTo>
                    <a:lnTo>
                      <a:pt x="650" y="7719"/>
                    </a:lnTo>
                    <a:lnTo>
                      <a:pt x="2000" y="7638"/>
                    </a:lnTo>
                    <a:lnTo>
                      <a:pt x="1133" y="10397"/>
                    </a:lnTo>
                    <a:lnTo>
                      <a:pt x="6483" y="10437"/>
                    </a:lnTo>
                    <a:cubicBezTo>
                      <a:pt x="6656" y="10000"/>
                      <a:pt x="7005" y="9867"/>
                      <a:pt x="7178" y="9430"/>
                    </a:cubicBezTo>
                    <a:cubicBezTo>
                      <a:pt x="7119" y="9305"/>
                      <a:pt x="7059" y="9180"/>
                      <a:pt x="7000" y="9055"/>
                    </a:cubicBezTo>
                    <a:lnTo>
                      <a:pt x="7000" y="81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7FC65926-2BA2-4DEF-8CC7-E87065E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220" y="2873830"/>
                <a:ext cx="228207" cy="100465"/>
              </a:xfrm>
              <a:custGeom>
                <a:avLst/>
                <a:gdLst>
                  <a:gd name="T0" fmla="*/ 2147483647 w 10000"/>
                  <a:gd name="T1" fmla="*/ 230353942 h 10000"/>
                  <a:gd name="T2" fmla="*/ 2147483647 w 10000"/>
                  <a:gd name="T3" fmla="*/ 153542679 h 10000"/>
                  <a:gd name="T4" fmla="*/ 2147483647 w 10000"/>
                  <a:gd name="T5" fmla="*/ 153542679 h 10000"/>
                  <a:gd name="T6" fmla="*/ 2147483647 w 10000"/>
                  <a:gd name="T7" fmla="*/ 76771339 h 10000"/>
                  <a:gd name="T8" fmla="*/ 2147483647 w 10000"/>
                  <a:gd name="T9" fmla="*/ 38383015 h 10000"/>
                  <a:gd name="T10" fmla="*/ 2147483647 w 10000"/>
                  <a:gd name="T11" fmla="*/ 38383015 h 10000"/>
                  <a:gd name="T12" fmla="*/ 2147483647 w 10000"/>
                  <a:gd name="T13" fmla="*/ 0 h 10000"/>
                  <a:gd name="T14" fmla="*/ 2147483647 w 10000"/>
                  <a:gd name="T15" fmla="*/ 38383015 h 10000"/>
                  <a:gd name="T16" fmla="*/ 2147483647 w 10000"/>
                  <a:gd name="T17" fmla="*/ 38383015 h 10000"/>
                  <a:gd name="T18" fmla="*/ 2147483647 w 10000"/>
                  <a:gd name="T19" fmla="*/ 76771339 h 10000"/>
                  <a:gd name="T20" fmla="*/ 2147483647 w 10000"/>
                  <a:gd name="T21" fmla="*/ 115154355 h 10000"/>
                  <a:gd name="T22" fmla="*/ 2147483647 w 10000"/>
                  <a:gd name="T23" fmla="*/ 191925686 h 10000"/>
                  <a:gd name="T24" fmla="*/ 2147483647 w 10000"/>
                  <a:gd name="T25" fmla="*/ 230353942 h 10000"/>
                  <a:gd name="T26" fmla="*/ 2147483647 w 10000"/>
                  <a:gd name="T27" fmla="*/ 230353942 h 10000"/>
                  <a:gd name="T28" fmla="*/ 2147483647 w 10000"/>
                  <a:gd name="T29" fmla="*/ 268737521 h 10000"/>
                  <a:gd name="T30" fmla="*/ 2147483647 w 10000"/>
                  <a:gd name="T31" fmla="*/ 268737521 h 10000"/>
                  <a:gd name="T32" fmla="*/ 1048843394 w 10000"/>
                  <a:gd name="T33" fmla="*/ 268737521 h 10000"/>
                  <a:gd name="T34" fmla="*/ 0 w 10000"/>
                  <a:gd name="T35" fmla="*/ 268737521 h 10000"/>
                  <a:gd name="T36" fmla="*/ 1048843394 w 10000"/>
                  <a:gd name="T37" fmla="*/ 307125281 h 10000"/>
                  <a:gd name="T38" fmla="*/ 2147483647 w 10000"/>
                  <a:gd name="T39" fmla="*/ 383896612 h 10000"/>
                  <a:gd name="T40" fmla="*/ 2147483647 w 10000"/>
                  <a:gd name="T41" fmla="*/ 422280200 h 10000"/>
                  <a:gd name="T42" fmla="*/ 2147483647 w 10000"/>
                  <a:gd name="T43" fmla="*/ 383896612 h 10000"/>
                  <a:gd name="T44" fmla="*/ 2147483647 w 10000"/>
                  <a:gd name="T45" fmla="*/ 383896612 h 10000"/>
                  <a:gd name="T46" fmla="*/ 2147483647 w 10000"/>
                  <a:gd name="T47" fmla="*/ 422280200 h 10000"/>
                  <a:gd name="T48" fmla="*/ 2147483647 w 10000"/>
                  <a:gd name="T49" fmla="*/ 422280200 h 10000"/>
                  <a:gd name="T50" fmla="*/ 2147483647 w 10000"/>
                  <a:gd name="T51" fmla="*/ 422280200 h 10000"/>
                  <a:gd name="T52" fmla="*/ 2147483647 w 10000"/>
                  <a:gd name="T53" fmla="*/ 345508860 h 10000"/>
                  <a:gd name="T54" fmla="*/ 2147483647 w 10000"/>
                  <a:gd name="T55" fmla="*/ 345508860 h 10000"/>
                  <a:gd name="T56" fmla="*/ 2147483647 w 10000"/>
                  <a:gd name="T57" fmla="*/ 230353942 h 100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000" h="10000">
                    <a:moveTo>
                      <a:pt x="9583" y="5455"/>
                    </a:moveTo>
                    <a:lnTo>
                      <a:pt x="10000" y="3636"/>
                    </a:lnTo>
                    <a:lnTo>
                      <a:pt x="9583" y="1818"/>
                    </a:lnTo>
                    <a:lnTo>
                      <a:pt x="9583" y="909"/>
                    </a:lnTo>
                    <a:lnTo>
                      <a:pt x="9167" y="909"/>
                    </a:lnTo>
                    <a:lnTo>
                      <a:pt x="7500" y="0"/>
                    </a:lnTo>
                    <a:lnTo>
                      <a:pt x="7083" y="909"/>
                    </a:lnTo>
                    <a:lnTo>
                      <a:pt x="5833" y="909"/>
                    </a:lnTo>
                    <a:lnTo>
                      <a:pt x="5417" y="1818"/>
                    </a:lnTo>
                    <a:lnTo>
                      <a:pt x="4583" y="2727"/>
                    </a:lnTo>
                    <a:lnTo>
                      <a:pt x="5000" y="4545"/>
                    </a:lnTo>
                    <a:cubicBezTo>
                      <a:pt x="5000" y="4545"/>
                      <a:pt x="5000" y="5455"/>
                      <a:pt x="4583" y="5455"/>
                    </a:cubicBezTo>
                    <a:lnTo>
                      <a:pt x="4167" y="5455"/>
                    </a:lnTo>
                    <a:lnTo>
                      <a:pt x="2500" y="6364"/>
                    </a:lnTo>
                    <a:lnTo>
                      <a:pt x="1667" y="6364"/>
                    </a:lnTo>
                    <a:lnTo>
                      <a:pt x="417" y="6364"/>
                    </a:lnTo>
                    <a:lnTo>
                      <a:pt x="0" y="6364"/>
                    </a:lnTo>
                    <a:lnTo>
                      <a:pt x="417" y="7273"/>
                    </a:lnTo>
                    <a:lnTo>
                      <a:pt x="1250" y="9091"/>
                    </a:lnTo>
                    <a:lnTo>
                      <a:pt x="1667" y="10000"/>
                    </a:lnTo>
                    <a:lnTo>
                      <a:pt x="2083" y="9091"/>
                    </a:lnTo>
                    <a:lnTo>
                      <a:pt x="3750" y="9091"/>
                    </a:lnTo>
                    <a:lnTo>
                      <a:pt x="5417" y="10000"/>
                    </a:lnTo>
                    <a:lnTo>
                      <a:pt x="5833" y="10000"/>
                    </a:lnTo>
                    <a:lnTo>
                      <a:pt x="7500" y="10000"/>
                    </a:lnTo>
                    <a:lnTo>
                      <a:pt x="8750" y="8182"/>
                    </a:lnTo>
                    <a:lnTo>
                      <a:pt x="9167" y="8182"/>
                    </a:lnTo>
                    <a:cubicBezTo>
                      <a:pt x="9306" y="7273"/>
                      <a:pt x="9444" y="6364"/>
                      <a:pt x="9583" y="545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29BD3D7A-5FEF-4D64-A5C1-FE5D4543C1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71028">
                <a:off x="5320465" y="2748723"/>
                <a:ext cx="365131" cy="350677"/>
              </a:xfrm>
              <a:custGeom>
                <a:avLst/>
                <a:gdLst>
                  <a:gd name="T0" fmla="*/ 2147483647 w 10043"/>
                  <a:gd name="T1" fmla="*/ 2147483647 h 10000"/>
                  <a:gd name="T2" fmla="*/ 2147483647 w 10043"/>
                  <a:gd name="T3" fmla="*/ 2147483647 h 10000"/>
                  <a:gd name="T4" fmla="*/ 2147483647 w 10043"/>
                  <a:gd name="T5" fmla="*/ 2147483647 h 10000"/>
                  <a:gd name="T6" fmla="*/ 2147483647 w 10043"/>
                  <a:gd name="T7" fmla="*/ 2147483647 h 10000"/>
                  <a:gd name="T8" fmla="*/ 2147483647 w 10043"/>
                  <a:gd name="T9" fmla="*/ 2147483647 h 10000"/>
                  <a:gd name="T10" fmla="*/ 2147483647 w 10043"/>
                  <a:gd name="T11" fmla="*/ 2147483647 h 10000"/>
                  <a:gd name="T12" fmla="*/ 2147483647 w 10043"/>
                  <a:gd name="T13" fmla="*/ 2147483647 h 10000"/>
                  <a:gd name="T14" fmla="*/ 2147483647 w 10043"/>
                  <a:gd name="T15" fmla="*/ 2147483647 h 10000"/>
                  <a:gd name="T16" fmla="*/ 2147483647 w 10043"/>
                  <a:gd name="T17" fmla="*/ 2147483647 h 10000"/>
                  <a:gd name="T18" fmla="*/ 2147483647 w 10043"/>
                  <a:gd name="T19" fmla="*/ 2147483647 h 10000"/>
                  <a:gd name="T20" fmla="*/ 2147483647 w 10043"/>
                  <a:gd name="T21" fmla="*/ 2147483647 h 10000"/>
                  <a:gd name="T22" fmla="*/ 2147483647 w 10043"/>
                  <a:gd name="T23" fmla="*/ 2147483647 h 10000"/>
                  <a:gd name="T24" fmla="*/ 2147483647 w 10043"/>
                  <a:gd name="T25" fmla="*/ 2147483647 h 10000"/>
                  <a:gd name="T26" fmla="*/ 2147483647 w 10043"/>
                  <a:gd name="T27" fmla="*/ 2147483647 h 10000"/>
                  <a:gd name="T28" fmla="*/ 2147483647 w 10043"/>
                  <a:gd name="T29" fmla="*/ 2147483647 h 10000"/>
                  <a:gd name="T30" fmla="*/ 2147483647 w 10043"/>
                  <a:gd name="T31" fmla="*/ 2147483647 h 10000"/>
                  <a:gd name="T32" fmla="*/ 2147483647 w 10043"/>
                  <a:gd name="T33" fmla="*/ 2147483647 h 10000"/>
                  <a:gd name="T34" fmla="*/ 2147483647 w 10043"/>
                  <a:gd name="T35" fmla="*/ 2147483647 h 10000"/>
                  <a:gd name="T36" fmla="*/ 2147483647 w 10043"/>
                  <a:gd name="T37" fmla="*/ 2147483647 h 10000"/>
                  <a:gd name="T38" fmla="*/ 2147483647 w 10043"/>
                  <a:gd name="T39" fmla="*/ 2147483647 h 10000"/>
                  <a:gd name="T40" fmla="*/ 2147483647 w 10043"/>
                  <a:gd name="T41" fmla="*/ 0 h 10000"/>
                  <a:gd name="T42" fmla="*/ 2147483647 w 10043"/>
                  <a:gd name="T43" fmla="*/ 2147483647 h 10000"/>
                  <a:gd name="T44" fmla="*/ 2147483647 w 10043"/>
                  <a:gd name="T45" fmla="*/ 2147483647 h 10000"/>
                  <a:gd name="T46" fmla="*/ 2147483647 w 10043"/>
                  <a:gd name="T47" fmla="*/ 2147483647 h 10000"/>
                  <a:gd name="T48" fmla="*/ 2147483647 w 10043"/>
                  <a:gd name="T49" fmla="*/ 2147483647 h 10000"/>
                  <a:gd name="T50" fmla="*/ 2147483647 w 10043"/>
                  <a:gd name="T51" fmla="*/ 2147483647 h 10000"/>
                  <a:gd name="T52" fmla="*/ 2147483647 w 10043"/>
                  <a:gd name="T53" fmla="*/ 2147483647 h 10000"/>
                  <a:gd name="T54" fmla="*/ 2147483647 w 10043"/>
                  <a:gd name="T55" fmla="*/ 2147483647 h 10000"/>
                  <a:gd name="T56" fmla="*/ 2147483647 w 10043"/>
                  <a:gd name="T57" fmla="*/ 2147483647 h 10000"/>
                  <a:gd name="T58" fmla="*/ 2147483647 w 10043"/>
                  <a:gd name="T59" fmla="*/ 2147483647 h 10000"/>
                  <a:gd name="T60" fmla="*/ 2147483647 w 10043"/>
                  <a:gd name="T61" fmla="*/ 2147483647 h 10000"/>
                  <a:gd name="T62" fmla="*/ 2147483647 w 10043"/>
                  <a:gd name="T63" fmla="*/ 2147483647 h 10000"/>
                  <a:gd name="T64" fmla="*/ 2147483647 w 10043"/>
                  <a:gd name="T65" fmla="*/ 2147483647 h 10000"/>
                  <a:gd name="T66" fmla="*/ 852645632 w 10043"/>
                  <a:gd name="T67" fmla="*/ 2147483647 h 10000"/>
                  <a:gd name="T68" fmla="*/ 2147483647 w 10043"/>
                  <a:gd name="T69" fmla="*/ 2147483647 h 10000"/>
                  <a:gd name="T70" fmla="*/ 2147483647 w 10043"/>
                  <a:gd name="T71" fmla="*/ 2147483647 h 10000"/>
                  <a:gd name="T72" fmla="*/ 2147483647 w 10043"/>
                  <a:gd name="T73" fmla="*/ 2147483647 h 10000"/>
                  <a:gd name="T74" fmla="*/ 2147483647 w 10043"/>
                  <a:gd name="T75" fmla="*/ 2147483647 h 10000"/>
                  <a:gd name="T76" fmla="*/ 2147483647 w 10043"/>
                  <a:gd name="T77" fmla="*/ 2147483647 h 10000"/>
                  <a:gd name="T78" fmla="*/ 2147483647 w 10043"/>
                  <a:gd name="T79" fmla="*/ 2147483647 h 10000"/>
                  <a:gd name="T80" fmla="*/ 2147483647 w 10043"/>
                  <a:gd name="T81" fmla="*/ 2147483647 h 10000"/>
                  <a:gd name="T82" fmla="*/ 2147483647 w 10043"/>
                  <a:gd name="T83" fmla="*/ 2147483647 h 10000"/>
                  <a:gd name="T84" fmla="*/ 2147483647 w 10043"/>
                  <a:gd name="T85" fmla="*/ 2147483647 h 10000"/>
                  <a:gd name="T86" fmla="*/ 2147483647 w 10043"/>
                  <a:gd name="T87" fmla="*/ 2147483647 h 10000"/>
                  <a:gd name="T88" fmla="*/ 2147483647 w 10043"/>
                  <a:gd name="T89" fmla="*/ 2147483647 h 10000"/>
                  <a:gd name="T90" fmla="*/ 2147483647 w 10043"/>
                  <a:gd name="T91" fmla="*/ 2147483647 h 10000"/>
                  <a:gd name="T92" fmla="*/ 2147483647 w 10043"/>
                  <a:gd name="T93" fmla="*/ 2147483647 h 10000"/>
                  <a:gd name="T94" fmla="*/ 2147483647 w 10043"/>
                  <a:gd name="T95" fmla="*/ 2147483647 h 10000"/>
                  <a:gd name="T96" fmla="*/ 2147483647 w 10043"/>
                  <a:gd name="T97" fmla="*/ 2147483647 h 10000"/>
                  <a:gd name="T98" fmla="*/ 2147483647 w 10043"/>
                  <a:gd name="T99" fmla="*/ 2147483647 h 10000"/>
                  <a:gd name="T100" fmla="*/ 2147483647 w 10043"/>
                  <a:gd name="T101" fmla="*/ 2147483647 h 10000"/>
                  <a:gd name="T102" fmla="*/ 2147483647 w 10043"/>
                  <a:gd name="T103" fmla="*/ 2147483647 h 10000"/>
                  <a:gd name="T104" fmla="*/ 2147483647 w 10043"/>
                  <a:gd name="T105" fmla="*/ 2147483647 h 10000"/>
                  <a:gd name="T106" fmla="*/ 2147483647 w 10043"/>
                  <a:gd name="T107" fmla="*/ 2147483647 h 10000"/>
                  <a:gd name="T108" fmla="*/ 2147483647 w 10043"/>
                  <a:gd name="T109" fmla="*/ 2147483647 h 10000"/>
                  <a:gd name="T110" fmla="*/ 2147483647 w 10043"/>
                  <a:gd name="T111" fmla="*/ 2147483647 h 10000"/>
                  <a:gd name="T112" fmla="*/ 2147483647 w 10043"/>
                  <a:gd name="T113" fmla="*/ 2147483647 h 10000"/>
                  <a:gd name="T114" fmla="*/ 2147483647 w 10043"/>
                  <a:gd name="T115" fmla="*/ 2147483647 h 10000"/>
                  <a:gd name="T116" fmla="*/ 2147483647 w 10043"/>
                  <a:gd name="T117" fmla="*/ 2147483647 h 10000"/>
                  <a:gd name="T118" fmla="*/ 2147483647 w 10043"/>
                  <a:gd name="T119" fmla="*/ 2147483647 h 10000"/>
                  <a:gd name="T120" fmla="*/ 2147483647 w 10043"/>
                  <a:gd name="T121" fmla="*/ 2147483647 h 1000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043" h="10000">
                    <a:moveTo>
                      <a:pt x="9119" y="7195"/>
                    </a:moveTo>
                    <a:cubicBezTo>
                      <a:pt x="9204" y="7033"/>
                      <a:pt x="9249" y="6746"/>
                      <a:pt x="9276" y="6559"/>
                    </a:cubicBezTo>
                    <a:cubicBezTo>
                      <a:pt x="9302" y="6372"/>
                      <a:pt x="9276" y="6235"/>
                      <a:pt x="9276" y="6074"/>
                    </a:cubicBezTo>
                    <a:cubicBezTo>
                      <a:pt x="9191" y="5911"/>
                      <a:pt x="9105" y="5750"/>
                      <a:pt x="9020" y="5588"/>
                    </a:cubicBezTo>
                    <a:cubicBezTo>
                      <a:pt x="8849" y="5588"/>
                      <a:pt x="8579" y="5641"/>
                      <a:pt x="8508" y="5588"/>
                    </a:cubicBezTo>
                    <a:cubicBezTo>
                      <a:pt x="8437" y="5534"/>
                      <a:pt x="8566" y="5375"/>
                      <a:pt x="8596" y="5268"/>
                    </a:cubicBezTo>
                    <a:cubicBezTo>
                      <a:pt x="8822" y="4969"/>
                      <a:pt x="9120" y="4562"/>
                      <a:pt x="9276" y="4373"/>
                    </a:cubicBezTo>
                    <a:cubicBezTo>
                      <a:pt x="9431" y="4183"/>
                      <a:pt x="9446" y="4210"/>
                      <a:pt x="9531" y="4129"/>
                    </a:cubicBezTo>
                    <a:lnTo>
                      <a:pt x="9531" y="3158"/>
                    </a:lnTo>
                    <a:lnTo>
                      <a:pt x="10043" y="2672"/>
                    </a:lnTo>
                    <a:lnTo>
                      <a:pt x="9276" y="2429"/>
                    </a:lnTo>
                    <a:lnTo>
                      <a:pt x="8764" y="2186"/>
                    </a:lnTo>
                    <a:lnTo>
                      <a:pt x="7996" y="1943"/>
                    </a:lnTo>
                    <a:lnTo>
                      <a:pt x="7741" y="1700"/>
                    </a:lnTo>
                    <a:lnTo>
                      <a:pt x="7229" y="1457"/>
                    </a:lnTo>
                    <a:lnTo>
                      <a:pt x="6717" y="1215"/>
                    </a:lnTo>
                    <a:lnTo>
                      <a:pt x="6461" y="729"/>
                    </a:lnTo>
                    <a:lnTo>
                      <a:pt x="5950" y="486"/>
                    </a:lnTo>
                    <a:lnTo>
                      <a:pt x="5694" y="0"/>
                    </a:lnTo>
                    <a:lnTo>
                      <a:pt x="5182" y="243"/>
                    </a:lnTo>
                    <a:lnTo>
                      <a:pt x="4671" y="1215"/>
                    </a:lnTo>
                    <a:cubicBezTo>
                      <a:pt x="4586" y="1296"/>
                      <a:pt x="4545" y="1311"/>
                      <a:pt x="4415" y="1457"/>
                    </a:cubicBezTo>
                    <a:cubicBezTo>
                      <a:pt x="4285" y="1603"/>
                      <a:pt x="4129" y="1996"/>
                      <a:pt x="3890" y="2092"/>
                    </a:cubicBezTo>
                    <a:cubicBezTo>
                      <a:pt x="3651" y="2188"/>
                      <a:pt x="3168" y="2108"/>
                      <a:pt x="2979" y="2034"/>
                    </a:cubicBezTo>
                    <a:cubicBezTo>
                      <a:pt x="2790" y="1960"/>
                      <a:pt x="2862" y="1718"/>
                      <a:pt x="2757" y="1649"/>
                    </a:cubicBezTo>
                    <a:cubicBezTo>
                      <a:pt x="2652" y="1580"/>
                      <a:pt x="2418" y="1522"/>
                      <a:pt x="2348" y="1621"/>
                    </a:cubicBezTo>
                    <a:cubicBezTo>
                      <a:pt x="2279" y="1720"/>
                      <a:pt x="2337" y="2029"/>
                      <a:pt x="2340" y="2245"/>
                    </a:cubicBezTo>
                    <a:cubicBezTo>
                      <a:pt x="2343" y="2461"/>
                      <a:pt x="2491" y="2803"/>
                      <a:pt x="2368" y="2915"/>
                    </a:cubicBezTo>
                    <a:cubicBezTo>
                      <a:pt x="2245" y="3027"/>
                      <a:pt x="1781" y="2985"/>
                      <a:pt x="1601" y="2915"/>
                    </a:cubicBezTo>
                    <a:cubicBezTo>
                      <a:pt x="1421" y="2845"/>
                      <a:pt x="1442" y="2545"/>
                      <a:pt x="1289" y="2497"/>
                    </a:cubicBezTo>
                    <a:cubicBezTo>
                      <a:pt x="1136" y="2449"/>
                      <a:pt x="893" y="2584"/>
                      <a:pt x="684" y="2625"/>
                    </a:cubicBezTo>
                    <a:cubicBezTo>
                      <a:pt x="475" y="2666"/>
                      <a:pt x="131" y="2638"/>
                      <a:pt x="33" y="2742"/>
                    </a:cubicBezTo>
                    <a:cubicBezTo>
                      <a:pt x="-65" y="2846"/>
                      <a:pt x="82" y="3088"/>
                      <a:pt x="94" y="3251"/>
                    </a:cubicBezTo>
                    <a:cubicBezTo>
                      <a:pt x="106" y="3414"/>
                      <a:pt x="-17" y="3533"/>
                      <a:pt x="105" y="3720"/>
                    </a:cubicBezTo>
                    <a:cubicBezTo>
                      <a:pt x="228" y="3907"/>
                      <a:pt x="584" y="4264"/>
                      <a:pt x="833" y="4373"/>
                    </a:cubicBezTo>
                    <a:cubicBezTo>
                      <a:pt x="1082" y="4481"/>
                      <a:pt x="1345" y="4373"/>
                      <a:pt x="1601" y="4373"/>
                    </a:cubicBezTo>
                    <a:lnTo>
                      <a:pt x="1856" y="4616"/>
                    </a:lnTo>
                    <a:lnTo>
                      <a:pt x="1856" y="4859"/>
                    </a:lnTo>
                    <a:lnTo>
                      <a:pt x="2112" y="5345"/>
                    </a:lnTo>
                    <a:cubicBezTo>
                      <a:pt x="2197" y="5588"/>
                      <a:pt x="2283" y="5831"/>
                      <a:pt x="2368" y="6074"/>
                    </a:cubicBezTo>
                    <a:lnTo>
                      <a:pt x="2624" y="6316"/>
                    </a:lnTo>
                    <a:cubicBezTo>
                      <a:pt x="2624" y="6559"/>
                      <a:pt x="2696" y="6675"/>
                      <a:pt x="2624" y="7045"/>
                    </a:cubicBezTo>
                    <a:cubicBezTo>
                      <a:pt x="2551" y="7414"/>
                      <a:pt x="2272" y="8240"/>
                      <a:pt x="2188" y="8533"/>
                    </a:cubicBezTo>
                    <a:cubicBezTo>
                      <a:pt x="2104" y="8826"/>
                      <a:pt x="2064" y="8649"/>
                      <a:pt x="2118" y="8804"/>
                    </a:cubicBezTo>
                    <a:cubicBezTo>
                      <a:pt x="2173" y="8958"/>
                      <a:pt x="2390" y="9351"/>
                      <a:pt x="2516" y="9462"/>
                    </a:cubicBezTo>
                    <a:cubicBezTo>
                      <a:pt x="2643" y="9574"/>
                      <a:pt x="2734" y="9472"/>
                      <a:pt x="2880" y="9474"/>
                    </a:cubicBezTo>
                    <a:cubicBezTo>
                      <a:pt x="3025" y="9476"/>
                      <a:pt x="3220" y="9474"/>
                      <a:pt x="3391" y="9474"/>
                    </a:cubicBezTo>
                    <a:lnTo>
                      <a:pt x="4159" y="9717"/>
                    </a:lnTo>
                    <a:lnTo>
                      <a:pt x="4671" y="9717"/>
                    </a:lnTo>
                    <a:lnTo>
                      <a:pt x="5438" y="9960"/>
                    </a:lnTo>
                    <a:cubicBezTo>
                      <a:pt x="5609" y="9960"/>
                      <a:pt x="5793" y="10051"/>
                      <a:pt x="5950" y="9960"/>
                    </a:cubicBezTo>
                    <a:cubicBezTo>
                      <a:pt x="6106" y="9870"/>
                      <a:pt x="6222" y="9506"/>
                      <a:pt x="6375" y="9413"/>
                    </a:cubicBezTo>
                    <a:cubicBezTo>
                      <a:pt x="6529" y="9321"/>
                      <a:pt x="6594" y="9367"/>
                      <a:pt x="6869" y="9401"/>
                    </a:cubicBezTo>
                    <a:cubicBezTo>
                      <a:pt x="7143" y="9436"/>
                      <a:pt x="7722" y="9569"/>
                      <a:pt x="8022" y="9625"/>
                    </a:cubicBezTo>
                    <a:cubicBezTo>
                      <a:pt x="8322" y="9682"/>
                      <a:pt x="8393" y="9858"/>
                      <a:pt x="8668" y="9743"/>
                    </a:cubicBezTo>
                    <a:cubicBezTo>
                      <a:pt x="8942" y="9628"/>
                      <a:pt x="9580" y="8937"/>
                      <a:pt x="9665" y="8937"/>
                    </a:cubicBezTo>
                    <a:lnTo>
                      <a:pt x="9079" y="8091"/>
                    </a:lnTo>
                    <a:cubicBezTo>
                      <a:pt x="9008" y="7886"/>
                      <a:pt x="8985" y="7957"/>
                      <a:pt x="8942" y="7836"/>
                    </a:cubicBezTo>
                    <a:cubicBezTo>
                      <a:pt x="8899" y="7714"/>
                      <a:pt x="9114" y="7387"/>
                      <a:pt x="9119" y="719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xmlns="" id="{1282095E-D150-4239-814E-9B87C7D79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445" y="2959130"/>
                <a:ext cx="372738" cy="377214"/>
              </a:xfrm>
              <a:custGeom>
                <a:avLst/>
                <a:gdLst>
                  <a:gd name="T0" fmla="*/ 2147483647 w 154"/>
                  <a:gd name="T1" fmla="*/ 2147483647 h 154"/>
                  <a:gd name="T2" fmla="*/ 2147483647 w 154"/>
                  <a:gd name="T3" fmla="*/ 0 h 154"/>
                  <a:gd name="T4" fmla="*/ 2147483647 w 154"/>
                  <a:gd name="T5" fmla="*/ 0 h 154"/>
                  <a:gd name="T6" fmla="*/ 2147483647 w 154"/>
                  <a:gd name="T7" fmla="*/ 2147483647 h 154"/>
                  <a:gd name="T8" fmla="*/ 2147483647 w 154"/>
                  <a:gd name="T9" fmla="*/ 2147483647 h 154"/>
                  <a:gd name="T10" fmla="*/ 2147483647 w 154"/>
                  <a:gd name="T11" fmla="*/ 2147483647 h 154"/>
                  <a:gd name="T12" fmla="*/ 2147483647 w 154"/>
                  <a:gd name="T13" fmla="*/ 2147483647 h 154"/>
                  <a:gd name="T14" fmla="*/ 2147483647 w 154"/>
                  <a:gd name="T15" fmla="*/ 2147483647 h 154"/>
                  <a:gd name="T16" fmla="*/ 2147483647 w 154"/>
                  <a:gd name="T17" fmla="*/ 2147483647 h 154"/>
                  <a:gd name="T18" fmla="*/ 2147483647 w 154"/>
                  <a:gd name="T19" fmla="*/ 2147483647 h 154"/>
                  <a:gd name="T20" fmla="*/ 2147483647 w 154"/>
                  <a:gd name="T21" fmla="*/ 2147483647 h 154"/>
                  <a:gd name="T22" fmla="*/ 0 w 154"/>
                  <a:gd name="T23" fmla="*/ 2147483647 h 154"/>
                  <a:gd name="T24" fmla="*/ 2147483647 w 154"/>
                  <a:gd name="T25" fmla="*/ 2147483647 h 154"/>
                  <a:gd name="T26" fmla="*/ 2147483647 w 154"/>
                  <a:gd name="T27" fmla="*/ 2147483647 h 154"/>
                  <a:gd name="T28" fmla="*/ 2147483647 w 154"/>
                  <a:gd name="T29" fmla="*/ 2147483647 h 154"/>
                  <a:gd name="T30" fmla="*/ 2147483647 w 154"/>
                  <a:gd name="T31" fmla="*/ 2147483647 h 154"/>
                  <a:gd name="T32" fmla="*/ 2147483647 w 154"/>
                  <a:gd name="T33" fmla="*/ 2147483647 h 154"/>
                  <a:gd name="T34" fmla="*/ 2147483647 w 154"/>
                  <a:gd name="T35" fmla="*/ 2147483647 h 154"/>
                  <a:gd name="T36" fmla="*/ 2147483647 w 154"/>
                  <a:gd name="T37" fmla="*/ 2147483647 h 154"/>
                  <a:gd name="T38" fmla="*/ 2147483647 w 154"/>
                  <a:gd name="T39" fmla="*/ 2147483647 h 154"/>
                  <a:gd name="T40" fmla="*/ 2147483647 w 154"/>
                  <a:gd name="T41" fmla="*/ 2147483647 h 154"/>
                  <a:gd name="T42" fmla="*/ 2147483647 w 154"/>
                  <a:gd name="T43" fmla="*/ 2147483647 h 154"/>
                  <a:gd name="T44" fmla="*/ 2147483647 w 154"/>
                  <a:gd name="T45" fmla="*/ 2147483647 h 154"/>
                  <a:gd name="T46" fmla="*/ 2147483647 w 154"/>
                  <a:gd name="T47" fmla="*/ 2147483647 h 154"/>
                  <a:gd name="T48" fmla="*/ 2147483647 w 154"/>
                  <a:gd name="T49" fmla="*/ 2147483647 h 154"/>
                  <a:gd name="T50" fmla="*/ 2147483647 w 154"/>
                  <a:gd name="T51" fmla="*/ 2147483647 h 154"/>
                  <a:gd name="T52" fmla="*/ 2147483647 w 154"/>
                  <a:gd name="T53" fmla="*/ 2147483647 h 154"/>
                  <a:gd name="T54" fmla="*/ 2147483647 w 154"/>
                  <a:gd name="T55" fmla="*/ 2147483647 h 154"/>
                  <a:gd name="T56" fmla="*/ 2147483647 w 154"/>
                  <a:gd name="T57" fmla="*/ 2147483647 h 154"/>
                  <a:gd name="T58" fmla="*/ 2147483647 w 154"/>
                  <a:gd name="T59" fmla="*/ 2147483647 h 154"/>
                  <a:gd name="T60" fmla="*/ 2147483647 w 154"/>
                  <a:gd name="T61" fmla="*/ 2147483647 h 154"/>
                  <a:gd name="T62" fmla="*/ 2147483647 w 154"/>
                  <a:gd name="T63" fmla="*/ 2147483647 h 154"/>
                  <a:gd name="T64" fmla="*/ 2147483647 w 154"/>
                  <a:gd name="T65" fmla="*/ 2147483647 h 154"/>
                  <a:gd name="T66" fmla="*/ 2147483647 w 154"/>
                  <a:gd name="T67" fmla="*/ 2147483647 h 1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54" h="154">
                    <a:moveTo>
                      <a:pt x="87" y="4"/>
                    </a:moveTo>
                    <a:lnTo>
                      <a:pt x="71" y="0"/>
                    </a:lnTo>
                    <a:lnTo>
                      <a:pt x="54" y="0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37" y="8"/>
                    </a:lnTo>
                    <a:lnTo>
                      <a:pt x="25" y="12"/>
                    </a:lnTo>
                    <a:lnTo>
                      <a:pt x="21" y="8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4" y="25"/>
                    </a:lnTo>
                    <a:lnTo>
                      <a:pt x="0" y="33"/>
                    </a:lnTo>
                    <a:lnTo>
                      <a:pt x="4" y="45"/>
                    </a:lnTo>
                    <a:lnTo>
                      <a:pt x="12" y="54"/>
                    </a:lnTo>
                    <a:lnTo>
                      <a:pt x="21" y="45"/>
                    </a:lnTo>
                    <a:lnTo>
                      <a:pt x="42" y="54"/>
                    </a:lnTo>
                    <a:lnTo>
                      <a:pt x="54" y="78"/>
                    </a:lnTo>
                    <a:lnTo>
                      <a:pt x="67" y="95"/>
                    </a:lnTo>
                    <a:lnTo>
                      <a:pt x="96" y="112"/>
                    </a:lnTo>
                    <a:lnTo>
                      <a:pt x="114" y="126"/>
                    </a:lnTo>
                    <a:lnTo>
                      <a:pt x="106" y="154"/>
                    </a:lnTo>
                    <a:lnTo>
                      <a:pt x="133" y="133"/>
                    </a:lnTo>
                    <a:lnTo>
                      <a:pt x="133" y="120"/>
                    </a:lnTo>
                    <a:lnTo>
                      <a:pt x="146" y="124"/>
                    </a:lnTo>
                    <a:lnTo>
                      <a:pt x="154" y="124"/>
                    </a:lnTo>
                    <a:lnTo>
                      <a:pt x="133" y="104"/>
                    </a:lnTo>
                    <a:lnTo>
                      <a:pt x="117" y="91"/>
                    </a:lnTo>
                    <a:lnTo>
                      <a:pt x="104" y="87"/>
                    </a:lnTo>
                    <a:lnTo>
                      <a:pt x="87" y="58"/>
                    </a:lnTo>
                    <a:lnTo>
                      <a:pt x="79" y="41"/>
                    </a:lnTo>
                    <a:lnTo>
                      <a:pt x="83" y="25"/>
                    </a:lnTo>
                    <a:lnTo>
                      <a:pt x="87" y="25"/>
                    </a:lnTo>
                    <a:lnTo>
                      <a:pt x="87" y="16"/>
                    </a:lnTo>
                    <a:lnTo>
                      <a:pt x="8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xmlns="" id="{FBA5410A-5841-42C9-8DB4-C138738FD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937" y="2591393"/>
                <a:ext cx="239617" cy="348781"/>
              </a:xfrm>
              <a:custGeom>
                <a:avLst/>
                <a:gdLst>
                  <a:gd name="T0" fmla="*/ 2147483647 w 10045"/>
                  <a:gd name="T1" fmla="*/ 2147483647 h 10019"/>
                  <a:gd name="T2" fmla="*/ 2147483647 w 10045"/>
                  <a:gd name="T3" fmla="*/ 2147483647 h 10019"/>
                  <a:gd name="T4" fmla="*/ 2147483647 w 10045"/>
                  <a:gd name="T5" fmla="*/ 2147483647 h 10019"/>
                  <a:gd name="T6" fmla="*/ 2147483647 w 10045"/>
                  <a:gd name="T7" fmla="*/ 2147483647 h 10019"/>
                  <a:gd name="T8" fmla="*/ 2147483647 w 10045"/>
                  <a:gd name="T9" fmla="*/ 2147483647 h 10019"/>
                  <a:gd name="T10" fmla="*/ 1081275730 w 10045"/>
                  <a:gd name="T11" fmla="*/ 2147483647 h 10019"/>
                  <a:gd name="T12" fmla="*/ 1081275730 w 10045"/>
                  <a:gd name="T13" fmla="*/ 2147483647 h 10019"/>
                  <a:gd name="T14" fmla="*/ 2147483647 w 10045"/>
                  <a:gd name="T15" fmla="*/ 2147483647 h 10019"/>
                  <a:gd name="T16" fmla="*/ 1081275730 w 10045"/>
                  <a:gd name="T17" fmla="*/ 2147483647 h 10019"/>
                  <a:gd name="T18" fmla="*/ 0 w 10045"/>
                  <a:gd name="T19" fmla="*/ 2147483647 h 10019"/>
                  <a:gd name="T20" fmla="*/ 2147483647 w 10045"/>
                  <a:gd name="T21" fmla="*/ 2147483647 h 10019"/>
                  <a:gd name="T22" fmla="*/ 2147483647 w 10045"/>
                  <a:gd name="T23" fmla="*/ 2147483647 h 10019"/>
                  <a:gd name="T24" fmla="*/ 2147483647 w 10045"/>
                  <a:gd name="T25" fmla="*/ 2147483647 h 10019"/>
                  <a:gd name="T26" fmla="*/ 2147483647 w 10045"/>
                  <a:gd name="T27" fmla="*/ 2147483647 h 10019"/>
                  <a:gd name="T28" fmla="*/ 2147483647 w 10045"/>
                  <a:gd name="T29" fmla="*/ 2147483647 h 10019"/>
                  <a:gd name="T30" fmla="*/ 2147483647 w 10045"/>
                  <a:gd name="T31" fmla="*/ 2147483647 h 10019"/>
                  <a:gd name="T32" fmla="*/ 2147483647 w 10045"/>
                  <a:gd name="T33" fmla="*/ 2147483647 h 10019"/>
                  <a:gd name="T34" fmla="*/ 2147483647 w 10045"/>
                  <a:gd name="T35" fmla="*/ 2147483647 h 10019"/>
                  <a:gd name="T36" fmla="*/ 2147483647 w 10045"/>
                  <a:gd name="T37" fmla="*/ 2147483647 h 10019"/>
                  <a:gd name="T38" fmla="*/ 2147483647 w 10045"/>
                  <a:gd name="T39" fmla="*/ 2147483647 h 10019"/>
                  <a:gd name="T40" fmla="*/ 2147483647 w 10045"/>
                  <a:gd name="T41" fmla="*/ 2147483647 h 10019"/>
                  <a:gd name="T42" fmla="*/ 2147483647 w 10045"/>
                  <a:gd name="T43" fmla="*/ 2147483647 h 10019"/>
                  <a:gd name="T44" fmla="*/ 2147483647 w 10045"/>
                  <a:gd name="T45" fmla="*/ 2147483647 h 10019"/>
                  <a:gd name="T46" fmla="*/ 2147483647 w 10045"/>
                  <a:gd name="T47" fmla="*/ 2147483647 h 10019"/>
                  <a:gd name="T48" fmla="*/ 2147483647 w 10045"/>
                  <a:gd name="T49" fmla="*/ 2147483647 h 10019"/>
                  <a:gd name="T50" fmla="*/ 2147483647 w 10045"/>
                  <a:gd name="T51" fmla="*/ 2147483647 h 10019"/>
                  <a:gd name="T52" fmla="*/ 2147483647 w 10045"/>
                  <a:gd name="T53" fmla="*/ 2147483647 h 10019"/>
                  <a:gd name="T54" fmla="*/ 2147483647 w 10045"/>
                  <a:gd name="T55" fmla="*/ 2147483647 h 10019"/>
                  <a:gd name="T56" fmla="*/ 2147483647 w 10045"/>
                  <a:gd name="T57" fmla="*/ 2147483647 h 10019"/>
                  <a:gd name="T58" fmla="*/ 2147483647 w 10045"/>
                  <a:gd name="T59" fmla="*/ 2147483647 h 10019"/>
                  <a:gd name="T60" fmla="*/ 2147483647 w 10045"/>
                  <a:gd name="T61" fmla="*/ 2147483647 h 10019"/>
                  <a:gd name="T62" fmla="*/ 2147483647 w 10045"/>
                  <a:gd name="T63" fmla="*/ 2147483647 h 10019"/>
                  <a:gd name="T64" fmla="*/ 2147483647 w 10045"/>
                  <a:gd name="T65" fmla="*/ 2147483647 h 10019"/>
                  <a:gd name="T66" fmla="*/ 2147483647 w 10045"/>
                  <a:gd name="T67" fmla="*/ 2147483647 h 10019"/>
                  <a:gd name="T68" fmla="*/ 2147483647 w 10045"/>
                  <a:gd name="T69" fmla="*/ 2147483647 h 10019"/>
                  <a:gd name="T70" fmla="*/ 2147483647 w 10045"/>
                  <a:gd name="T71" fmla="*/ 2147483647 h 10019"/>
                  <a:gd name="T72" fmla="*/ 2147483647 w 10045"/>
                  <a:gd name="T73" fmla="*/ 2147483647 h 10019"/>
                  <a:gd name="T74" fmla="*/ 2147483647 w 10045"/>
                  <a:gd name="T75" fmla="*/ 2147483647 h 10019"/>
                  <a:gd name="T76" fmla="*/ 2147483647 w 10045"/>
                  <a:gd name="T77" fmla="*/ 2147483647 h 10019"/>
                  <a:gd name="T78" fmla="*/ 2147483647 w 10045"/>
                  <a:gd name="T79" fmla="*/ 2147483647 h 10019"/>
                  <a:gd name="T80" fmla="*/ 2147483647 w 10045"/>
                  <a:gd name="T81" fmla="*/ 2147483647 h 10019"/>
                  <a:gd name="T82" fmla="*/ 2147483647 w 10045"/>
                  <a:gd name="T83" fmla="*/ 2147483647 h 10019"/>
                  <a:gd name="T84" fmla="*/ 2147483647 w 10045"/>
                  <a:gd name="T85" fmla="*/ 2147483647 h 10019"/>
                  <a:gd name="T86" fmla="*/ 2147483647 w 10045"/>
                  <a:gd name="T87" fmla="*/ 2147483647 h 10019"/>
                  <a:gd name="T88" fmla="*/ 2147483647 w 10045"/>
                  <a:gd name="T89" fmla="*/ 2147483647 h 10019"/>
                  <a:gd name="T90" fmla="*/ 2147483647 w 10045"/>
                  <a:gd name="T91" fmla="*/ 2147483647 h 10019"/>
                  <a:gd name="T92" fmla="*/ 2147483647 w 10045"/>
                  <a:gd name="T93" fmla="*/ 2147483647 h 10019"/>
                  <a:gd name="T94" fmla="*/ 2147483647 w 10045"/>
                  <a:gd name="T95" fmla="*/ 2147483647 h 10019"/>
                  <a:gd name="T96" fmla="*/ 2147483647 w 10045"/>
                  <a:gd name="T97" fmla="*/ 2147483647 h 10019"/>
                  <a:gd name="T98" fmla="*/ 2147483647 w 10045"/>
                  <a:gd name="T99" fmla="*/ 2147483647 h 10019"/>
                  <a:gd name="T100" fmla="*/ 2147483647 w 10045"/>
                  <a:gd name="T101" fmla="*/ 2147483647 h 10019"/>
                  <a:gd name="T102" fmla="*/ 2147483647 w 10045"/>
                  <a:gd name="T103" fmla="*/ 0 h 10019"/>
                  <a:gd name="T104" fmla="*/ 2147483647 w 10045"/>
                  <a:gd name="T105" fmla="*/ 2147483647 h 10019"/>
                  <a:gd name="T106" fmla="*/ 2147483647 w 10045"/>
                  <a:gd name="T107" fmla="*/ 2147483647 h 10019"/>
                  <a:gd name="T108" fmla="*/ 2147483647 w 10045"/>
                  <a:gd name="T109" fmla="*/ 2147483647 h 10019"/>
                  <a:gd name="T110" fmla="*/ 2147483647 w 10045"/>
                  <a:gd name="T111" fmla="*/ 2147483647 h 10019"/>
                  <a:gd name="T112" fmla="*/ 2147483647 w 10045"/>
                  <a:gd name="T113" fmla="*/ 2147483647 h 10019"/>
                  <a:gd name="T114" fmla="*/ 2147483647 w 10045"/>
                  <a:gd name="T115" fmla="*/ 2147483647 h 10019"/>
                  <a:gd name="T116" fmla="*/ 2147483647 w 10045"/>
                  <a:gd name="T117" fmla="*/ 2147483647 h 10019"/>
                  <a:gd name="T118" fmla="*/ 2147483647 w 10045"/>
                  <a:gd name="T119" fmla="*/ 2147483647 h 1001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10045" h="10019">
                    <a:moveTo>
                      <a:pt x="1724" y="2609"/>
                    </a:moveTo>
                    <a:lnTo>
                      <a:pt x="1379" y="3132"/>
                    </a:lnTo>
                    <a:lnTo>
                      <a:pt x="1379" y="3915"/>
                    </a:lnTo>
                    <a:lnTo>
                      <a:pt x="690" y="4436"/>
                    </a:lnTo>
                    <a:lnTo>
                      <a:pt x="690" y="5219"/>
                    </a:lnTo>
                    <a:lnTo>
                      <a:pt x="345" y="5741"/>
                    </a:lnTo>
                    <a:lnTo>
                      <a:pt x="690" y="6263"/>
                    </a:lnTo>
                    <a:lnTo>
                      <a:pt x="345" y="6786"/>
                    </a:lnTo>
                    <a:lnTo>
                      <a:pt x="0" y="7306"/>
                    </a:lnTo>
                    <a:lnTo>
                      <a:pt x="1034" y="7568"/>
                    </a:lnTo>
                    <a:lnTo>
                      <a:pt x="1724" y="7829"/>
                    </a:lnTo>
                    <a:cubicBezTo>
                      <a:pt x="2069" y="7916"/>
                      <a:pt x="2675" y="8005"/>
                      <a:pt x="2759" y="8090"/>
                    </a:cubicBezTo>
                    <a:cubicBezTo>
                      <a:pt x="2843" y="8175"/>
                      <a:pt x="2382" y="8117"/>
                      <a:pt x="2230" y="8339"/>
                    </a:cubicBezTo>
                    <a:cubicBezTo>
                      <a:pt x="2078" y="8560"/>
                      <a:pt x="1874" y="9189"/>
                      <a:pt x="1848" y="9422"/>
                    </a:cubicBezTo>
                    <a:cubicBezTo>
                      <a:pt x="1822" y="9656"/>
                      <a:pt x="1806" y="9700"/>
                      <a:pt x="2073" y="9738"/>
                    </a:cubicBezTo>
                    <a:cubicBezTo>
                      <a:pt x="2340" y="9777"/>
                      <a:pt x="3104" y="9626"/>
                      <a:pt x="3448" y="9656"/>
                    </a:cubicBezTo>
                    <a:cubicBezTo>
                      <a:pt x="3792" y="9686"/>
                      <a:pt x="3969" y="9858"/>
                      <a:pt x="4138" y="9917"/>
                    </a:cubicBezTo>
                    <a:cubicBezTo>
                      <a:pt x="4307" y="9976"/>
                      <a:pt x="4368" y="9999"/>
                      <a:pt x="4463" y="10013"/>
                    </a:cubicBezTo>
                    <a:cubicBezTo>
                      <a:pt x="4558" y="10027"/>
                      <a:pt x="4532" y="10015"/>
                      <a:pt x="4708" y="9999"/>
                    </a:cubicBezTo>
                    <a:cubicBezTo>
                      <a:pt x="4884" y="9983"/>
                      <a:pt x="5267" y="9931"/>
                      <a:pt x="5517" y="9917"/>
                    </a:cubicBezTo>
                    <a:cubicBezTo>
                      <a:pt x="5767" y="9903"/>
                      <a:pt x="5977" y="9917"/>
                      <a:pt x="6207" y="9917"/>
                    </a:cubicBezTo>
                    <a:cubicBezTo>
                      <a:pt x="6667" y="9830"/>
                      <a:pt x="7228" y="9704"/>
                      <a:pt x="7586" y="9656"/>
                    </a:cubicBezTo>
                    <a:cubicBezTo>
                      <a:pt x="7944" y="9608"/>
                      <a:pt x="8185" y="9677"/>
                      <a:pt x="8353" y="9629"/>
                    </a:cubicBezTo>
                    <a:cubicBezTo>
                      <a:pt x="8521" y="9581"/>
                      <a:pt x="8604" y="9494"/>
                      <a:pt x="8597" y="9368"/>
                    </a:cubicBezTo>
                    <a:cubicBezTo>
                      <a:pt x="8590" y="9242"/>
                      <a:pt x="8278" y="8989"/>
                      <a:pt x="8312" y="8872"/>
                    </a:cubicBezTo>
                    <a:cubicBezTo>
                      <a:pt x="8346" y="8755"/>
                      <a:pt x="8653" y="8734"/>
                      <a:pt x="8802" y="8668"/>
                    </a:cubicBezTo>
                    <a:cubicBezTo>
                      <a:pt x="8951" y="8602"/>
                      <a:pt x="9106" y="8518"/>
                      <a:pt x="9207" y="8474"/>
                    </a:cubicBezTo>
                    <a:cubicBezTo>
                      <a:pt x="9308" y="8430"/>
                      <a:pt x="9462" y="8479"/>
                      <a:pt x="9408" y="8406"/>
                    </a:cubicBezTo>
                    <a:cubicBezTo>
                      <a:pt x="9354" y="8333"/>
                      <a:pt x="9101" y="8223"/>
                      <a:pt x="8882" y="8035"/>
                    </a:cubicBezTo>
                    <a:cubicBezTo>
                      <a:pt x="8663" y="7847"/>
                      <a:pt x="8352" y="7492"/>
                      <a:pt x="8092" y="7279"/>
                    </a:cubicBezTo>
                    <a:cubicBezTo>
                      <a:pt x="7832" y="7066"/>
                      <a:pt x="7487" y="6889"/>
                      <a:pt x="7321" y="6759"/>
                    </a:cubicBezTo>
                    <a:cubicBezTo>
                      <a:pt x="7155" y="6629"/>
                      <a:pt x="7054" y="6580"/>
                      <a:pt x="7098" y="6497"/>
                    </a:cubicBezTo>
                    <a:cubicBezTo>
                      <a:pt x="7142" y="6414"/>
                      <a:pt x="7390" y="6345"/>
                      <a:pt x="7586" y="6263"/>
                    </a:cubicBezTo>
                    <a:cubicBezTo>
                      <a:pt x="7782" y="6181"/>
                      <a:pt x="8026" y="6082"/>
                      <a:pt x="8276" y="6002"/>
                    </a:cubicBezTo>
                    <a:cubicBezTo>
                      <a:pt x="8526" y="5922"/>
                      <a:pt x="8900" y="5853"/>
                      <a:pt x="9086" y="5782"/>
                    </a:cubicBezTo>
                    <a:cubicBezTo>
                      <a:pt x="9272" y="5711"/>
                      <a:pt x="9238" y="5584"/>
                      <a:pt x="9390" y="5577"/>
                    </a:cubicBezTo>
                    <a:cubicBezTo>
                      <a:pt x="9542" y="5570"/>
                      <a:pt x="9898" y="5757"/>
                      <a:pt x="10000" y="5741"/>
                    </a:cubicBezTo>
                    <a:cubicBezTo>
                      <a:pt x="10102" y="5725"/>
                      <a:pt x="10000" y="5568"/>
                      <a:pt x="10000" y="5481"/>
                    </a:cubicBezTo>
                    <a:lnTo>
                      <a:pt x="10000" y="4697"/>
                    </a:lnTo>
                    <a:cubicBezTo>
                      <a:pt x="9655" y="4697"/>
                      <a:pt x="9655" y="3654"/>
                      <a:pt x="9655" y="3654"/>
                    </a:cubicBezTo>
                    <a:lnTo>
                      <a:pt x="9655" y="2871"/>
                    </a:lnTo>
                    <a:lnTo>
                      <a:pt x="9655" y="2609"/>
                    </a:lnTo>
                    <a:lnTo>
                      <a:pt x="9310" y="1827"/>
                    </a:lnTo>
                    <a:lnTo>
                      <a:pt x="9310" y="1305"/>
                    </a:lnTo>
                    <a:lnTo>
                      <a:pt x="7931" y="783"/>
                    </a:lnTo>
                    <a:lnTo>
                      <a:pt x="6552" y="1305"/>
                    </a:lnTo>
                    <a:cubicBezTo>
                      <a:pt x="6552" y="1305"/>
                      <a:pt x="6207" y="1305"/>
                      <a:pt x="5862" y="1044"/>
                    </a:cubicBezTo>
                    <a:lnTo>
                      <a:pt x="5862" y="522"/>
                    </a:lnTo>
                    <a:lnTo>
                      <a:pt x="4828" y="261"/>
                    </a:lnTo>
                    <a:lnTo>
                      <a:pt x="4138" y="0"/>
                    </a:lnTo>
                    <a:lnTo>
                      <a:pt x="3793" y="261"/>
                    </a:lnTo>
                    <a:lnTo>
                      <a:pt x="3448" y="1305"/>
                    </a:lnTo>
                    <a:lnTo>
                      <a:pt x="3103" y="1827"/>
                    </a:lnTo>
                    <a:lnTo>
                      <a:pt x="2414" y="1827"/>
                    </a:lnTo>
                    <a:lnTo>
                      <a:pt x="1724" y="1827"/>
                    </a:lnTo>
                    <a:lnTo>
                      <a:pt x="1724" y="2088"/>
                    </a:lnTo>
                    <a:lnTo>
                      <a:pt x="1724" y="260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xmlns="" id="{C1679BB2-4B1E-42CF-B9EE-BEDE762C2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510" y="2663424"/>
                <a:ext cx="91283" cy="121315"/>
              </a:xfrm>
              <a:custGeom>
                <a:avLst/>
                <a:gdLst>
                  <a:gd name="T0" fmla="*/ 2147483647 w 66"/>
                  <a:gd name="T1" fmla="*/ 2147483647 h 90"/>
                  <a:gd name="T2" fmla="*/ 2147483647 w 66"/>
                  <a:gd name="T3" fmla="*/ 2147483647 h 90"/>
                  <a:gd name="T4" fmla="*/ 2147483647 w 66"/>
                  <a:gd name="T5" fmla="*/ 2147483647 h 90"/>
                  <a:gd name="T6" fmla="*/ 2147483647 w 66"/>
                  <a:gd name="T7" fmla="*/ 2147483647 h 90"/>
                  <a:gd name="T8" fmla="*/ 2147483647 w 66"/>
                  <a:gd name="T9" fmla="*/ 2147483647 h 90"/>
                  <a:gd name="T10" fmla="*/ 2147483647 w 66"/>
                  <a:gd name="T11" fmla="*/ 2147483647 h 90"/>
                  <a:gd name="T12" fmla="*/ 2147483647 w 66"/>
                  <a:gd name="T13" fmla="*/ 2147483647 h 90"/>
                  <a:gd name="T14" fmla="*/ 2147483647 w 66"/>
                  <a:gd name="T15" fmla="*/ 2147483647 h 90"/>
                  <a:gd name="T16" fmla="*/ 2147483647 w 66"/>
                  <a:gd name="T17" fmla="*/ 2147483647 h 90"/>
                  <a:gd name="T18" fmla="*/ 2147483647 w 66"/>
                  <a:gd name="T19" fmla="*/ 2147483647 h 90"/>
                  <a:gd name="T20" fmla="*/ 2147483647 w 66"/>
                  <a:gd name="T21" fmla="*/ 0 h 90"/>
                  <a:gd name="T22" fmla="*/ 2147483647 w 66"/>
                  <a:gd name="T23" fmla="*/ 2147483647 h 90"/>
                  <a:gd name="T24" fmla="*/ 2147483647 w 66"/>
                  <a:gd name="T25" fmla="*/ 2147483647 h 90"/>
                  <a:gd name="T26" fmla="*/ 2147483647 w 66"/>
                  <a:gd name="T27" fmla="*/ 2147483647 h 90"/>
                  <a:gd name="T28" fmla="*/ 2147483647 w 66"/>
                  <a:gd name="T29" fmla="*/ 2147483647 h 90"/>
                  <a:gd name="T30" fmla="*/ 2147483647 w 66"/>
                  <a:gd name="T31" fmla="*/ 2147483647 h 90"/>
                  <a:gd name="T32" fmla="*/ 0 w 66"/>
                  <a:gd name="T33" fmla="*/ 2147483647 h 90"/>
                  <a:gd name="T34" fmla="*/ 2147483647 w 66"/>
                  <a:gd name="T35" fmla="*/ 2147483647 h 90"/>
                  <a:gd name="T36" fmla="*/ 2147483647 w 66"/>
                  <a:gd name="T37" fmla="*/ 2147483647 h 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6" h="90">
                    <a:moveTo>
                      <a:pt x="18" y="72"/>
                    </a:moveTo>
                    <a:lnTo>
                      <a:pt x="30" y="78"/>
                    </a:lnTo>
                    <a:lnTo>
                      <a:pt x="36" y="84"/>
                    </a:lnTo>
                    <a:lnTo>
                      <a:pt x="42" y="90"/>
                    </a:lnTo>
                    <a:lnTo>
                      <a:pt x="48" y="78"/>
                    </a:lnTo>
                    <a:lnTo>
                      <a:pt x="48" y="60"/>
                    </a:lnTo>
                    <a:lnTo>
                      <a:pt x="60" y="48"/>
                    </a:lnTo>
                    <a:lnTo>
                      <a:pt x="60" y="30"/>
                    </a:lnTo>
                    <a:lnTo>
                      <a:pt x="66" y="18"/>
                    </a:lnTo>
                    <a:lnTo>
                      <a:pt x="66" y="6"/>
                    </a:lnTo>
                    <a:lnTo>
                      <a:pt x="66" y="0"/>
                    </a:lnTo>
                    <a:lnTo>
                      <a:pt x="54" y="6"/>
                    </a:lnTo>
                    <a:lnTo>
                      <a:pt x="36" y="12"/>
                    </a:lnTo>
                    <a:lnTo>
                      <a:pt x="36" y="30"/>
                    </a:lnTo>
                    <a:lnTo>
                      <a:pt x="24" y="18"/>
                    </a:lnTo>
                    <a:lnTo>
                      <a:pt x="12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8" y="7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xmlns="" id="{72A611D2-3A2B-4F00-972E-2DBFEFF16A03}"/>
                  </a:ext>
                </a:extLst>
              </p:cNvPr>
              <p:cNvSpPr>
                <a:spLocks/>
              </p:cNvSpPr>
              <p:nvPr/>
            </p:nvSpPr>
            <p:spPr bwMode="auto">
              <a:xfrm rot="20966185">
                <a:off x="6046924" y="3180909"/>
                <a:ext cx="190172" cy="195242"/>
              </a:xfrm>
              <a:custGeom>
                <a:avLst/>
                <a:gdLst>
                  <a:gd name="T0" fmla="*/ 2147483647 w 9874"/>
                  <a:gd name="T1" fmla="*/ 861456484 h 10000"/>
                  <a:gd name="T2" fmla="*/ 2147483647 w 9874"/>
                  <a:gd name="T3" fmla="*/ 573160271 h 10000"/>
                  <a:gd name="T4" fmla="*/ 2147483647 w 9874"/>
                  <a:gd name="T5" fmla="*/ 571945092 h 10000"/>
                  <a:gd name="T6" fmla="*/ 2147483647 w 9874"/>
                  <a:gd name="T7" fmla="*/ 0 h 10000"/>
                  <a:gd name="T8" fmla="*/ 2147483647 w 9874"/>
                  <a:gd name="T9" fmla="*/ 350414474 h 10000"/>
                  <a:gd name="T10" fmla="*/ 2147483647 w 9874"/>
                  <a:gd name="T11" fmla="*/ 1282208266 h 10000"/>
                  <a:gd name="T12" fmla="*/ 1792679761 w 9874"/>
                  <a:gd name="T13" fmla="*/ 1861231051 h 10000"/>
                  <a:gd name="T14" fmla="*/ 1792679761 w 9874"/>
                  <a:gd name="T15" fmla="*/ 2147483647 h 10000"/>
                  <a:gd name="T16" fmla="*/ 1194741583 w 9874"/>
                  <a:gd name="T17" fmla="*/ 2147483647 h 10000"/>
                  <a:gd name="T18" fmla="*/ 0 w 9874"/>
                  <a:gd name="T19" fmla="*/ 2147483647 h 10000"/>
                  <a:gd name="T20" fmla="*/ 1194741583 w 9874"/>
                  <a:gd name="T21" fmla="*/ 2147483647 h 10000"/>
                  <a:gd name="T22" fmla="*/ 2147483647 w 9874"/>
                  <a:gd name="T23" fmla="*/ 2147483647 h 10000"/>
                  <a:gd name="T24" fmla="*/ 2147483647 w 9874"/>
                  <a:gd name="T25" fmla="*/ 2147483647 h 10000"/>
                  <a:gd name="T26" fmla="*/ 2147483647 w 9874"/>
                  <a:gd name="T27" fmla="*/ 2147483647 h 10000"/>
                  <a:gd name="T28" fmla="*/ 2147483647 w 9874"/>
                  <a:gd name="T29" fmla="*/ 2147483647 h 10000"/>
                  <a:gd name="T30" fmla="*/ 2147483647 w 9874"/>
                  <a:gd name="T31" fmla="*/ 2147483647 h 10000"/>
                  <a:gd name="T32" fmla="*/ 2147483647 w 9874"/>
                  <a:gd name="T33" fmla="*/ 2147483647 h 10000"/>
                  <a:gd name="T34" fmla="*/ 2147483647 w 9874"/>
                  <a:gd name="T35" fmla="*/ 2147483647 h 10000"/>
                  <a:gd name="T36" fmla="*/ 2147483647 w 9874"/>
                  <a:gd name="T37" fmla="*/ 2147483647 h 10000"/>
                  <a:gd name="T38" fmla="*/ 2147483647 w 9874"/>
                  <a:gd name="T39" fmla="*/ 2147483647 h 10000"/>
                  <a:gd name="T40" fmla="*/ 2147483647 w 9874"/>
                  <a:gd name="T41" fmla="*/ 2147483647 h 10000"/>
                  <a:gd name="T42" fmla="*/ 2147483647 w 9874"/>
                  <a:gd name="T43" fmla="*/ 2147483647 h 10000"/>
                  <a:gd name="T44" fmla="*/ 2147483647 w 9874"/>
                  <a:gd name="T45" fmla="*/ 2083902531 h 10000"/>
                  <a:gd name="T46" fmla="*/ 2147483647 w 9874"/>
                  <a:gd name="T47" fmla="*/ 1331460655 h 10000"/>
                  <a:gd name="T48" fmla="*/ 2147483647 w 9874"/>
                  <a:gd name="T49" fmla="*/ 1056034845 h 10000"/>
                  <a:gd name="T50" fmla="*/ 2147483647 w 9874"/>
                  <a:gd name="T51" fmla="*/ 861456484 h 100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9874" h="10000">
                    <a:moveTo>
                      <a:pt x="9677" y="735"/>
                    </a:moveTo>
                    <a:lnTo>
                      <a:pt x="9874" y="489"/>
                    </a:lnTo>
                    <a:lnTo>
                      <a:pt x="9223" y="488"/>
                    </a:lnTo>
                    <a:lnTo>
                      <a:pt x="8813" y="0"/>
                    </a:lnTo>
                    <a:lnTo>
                      <a:pt x="5802" y="299"/>
                    </a:lnTo>
                    <a:lnTo>
                      <a:pt x="3889" y="1094"/>
                    </a:lnTo>
                    <a:lnTo>
                      <a:pt x="1667" y="1588"/>
                    </a:lnTo>
                    <a:lnTo>
                      <a:pt x="1667" y="2083"/>
                    </a:lnTo>
                    <a:lnTo>
                      <a:pt x="1111" y="3073"/>
                    </a:lnTo>
                    <a:lnTo>
                      <a:pt x="0" y="4062"/>
                    </a:lnTo>
                    <a:lnTo>
                      <a:pt x="1111" y="5547"/>
                    </a:lnTo>
                    <a:lnTo>
                      <a:pt x="3333" y="6042"/>
                    </a:lnTo>
                    <a:lnTo>
                      <a:pt x="2222" y="7031"/>
                    </a:lnTo>
                    <a:lnTo>
                      <a:pt x="2222" y="9010"/>
                    </a:lnTo>
                    <a:lnTo>
                      <a:pt x="4445" y="10000"/>
                    </a:lnTo>
                    <a:lnTo>
                      <a:pt x="5555" y="9010"/>
                    </a:lnTo>
                    <a:lnTo>
                      <a:pt x="5555" y="8021"/>
                    </a:lnTo>
                    <a:lnTo>
                      <a:pt x="7777" y="7031"/>
                    </a:lnTo>
                    <a:lnTo>
                      <a:pt x="5555" y="5052"/>
                    </a:lnTo>
                    <a:lnTo>
                      <a:pt x="5555" y="4062"/>
                    </a:lnTo>
                    <a:lnTo>
                      <a:pt x="4445" y="2578"/>
                    </a:lnTo>
                    <a:lnTo>
                      <a:pt x="7777" y="2083"/>
                    </a:lnTo>
                    <a:lnTo>
                      <a:pt x="9152" y="1778"/>
                    </a:lnTo>
                    <a:lnTo>
                      <a:pt x="9179" y="1136"/>
                    </a:lnTo>
                    <a:lnTo>
                      <a:pt x="9413" y="901"/>
                    </a:lnTo>
                    <a:lnTo>
                      <a:pt x="9677" y="73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xmlns="" id="{A12440F7-1D5E-483F-9273-B4D27A451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513" y="2877621"/>
                <a:ext cx="245322" cy="200928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0 h 10000"/>
                  <a:gd name="T8" fmla="*/ 2147483647 w 10000"/>
                  <a:gd name="T9" fmla="*/ 962987830 h 10000"/>
                  <a:gd name="T10" fmla="*/ 2147483647 w 10000"/>
                  <a:gd name="T11" fmla="*/ 1505821189 h 10000"/>
                  <a:gd name="T12" fmla="*/ 2147483647 w 10000"/>
                  <a:gd name="T13" fmla="*/ 962987830 h 10000"/>
                  <a:gd name="T14" fmla="*/ 2147483647 w 10000"/>
                  <a:gd name="T15" fmla="*/ 2147483647 h 10000"/>
                  <a:gd name="T16" fmla="*/ 1839321513 w 10000"/>
                  <a:gd name="T17" fmla="*/ 2147483647 h 10000"/>
                  <a:gd name="T18" fmla="*/ 1728171895 w 10000"/>
                  <a:gd name="T19" fmla="*/ 2147483647 h 10000"/>
                  <a:gd name="T20" fmla="*/ 1513069159 w 10000"/>
                  <a:gd name="T21" fmla="*/ 2147483647 h 10000"/>
                  <a:gd name="T22" fmla="*/ 7214134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2147483647 h 10000"/>
                  <a:gd name="T28" fmla="*/ 2147483647 w 10000"/>
                  <a:gd name="T29" fmla="*/ 2147483647 h 10000"/>
                  <a:gd name="T30" fmla="*/ 2147483647 w 10000"/>
                  <a:gd name="T31" fmla="*/ 2147483647 h 10000"/>
                  <a:gd name="T32" fmla="*/ 2147483647 w 10000"/>
                  <a:gd name="T33" fmla="*/ 2147483647 h 10000"/>
                  <a:gd name="T34" fmla="*/ 2147483647 w 10000"/>
                  <a:gd name="T35" fmla="*/ 2147483647 h 10000"/>
                  <a:gd name="T36" fmla="*/ 2147483647 w 10000"/>
                  <a:gd name="T37" fmla="*/ 2147483647 h 10000"/>
                  <a:gd name="T38" fmla="*/ 2147483647 w 10000"/>
                  <a:gd name="T39" fmla="*/ 2147483647 h 10000"/>
                  <a:gd name="T40" fmla="*/ 2147483647 w 10000"/>
                  <a:gd name="T41" fmla="*/ 2147483647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000" h="10000">
                    <a:moveTo>
                      <a:pt x="8952" y="4746"/>
                    </a:moveTo>
                    <a:cubicBezTo>
                      <a:pt x="8952" y="4746"/>
                      <a:pt x="9789" y="4438"/>
                      <a:pt x="9789" y="4036"/>
                    </a:cubicBezTo>
                    <a:cubicBezTo>
                      <a:pt x="10125" y="3229"/>
                      <a:pt x="10054" y="3000"/>
                      <a:pt x="9628" y="2328"/>
                    </a:cubicBezTo>
                    <a:cubicBezTo>
                      <a:pt x="9201" y="1655"/>
                      <a:pt x="8028" y="776"/>
                      <a:pt x="7229" y="0"/>
                    </a:cubicBezTo>
                    <a:cubicBezTo>
                      <a:pt x="6677" y="239"/>
                      <a:pt x="6358" y="529"/>
                      <a:pt x="5576" y="715"/>
                    </a:cubicBezTo>
                    <a:cubicBezTo>
                      <a:pt x="4794" y="901"/>
                      <a:pt x="3551" y="983"/>
                      <a:pt x="2539" y="1118"/>
                    </a:cubicBezTo>
                    <a:lnTo>
                      <a:pt x="2201" y="715"/>
                    </a:lnTo>
                    <a:lnTo>
                      <a:pt x="1188" y="2730"/>
                    </a:lnTo>
                    <a:cubicBezTo>
                      <a:pt x="963" y="3268"/>
                      <a:pt x="631" y="4031"/>
                      <a:pt x="513" y="4343"/>
                    </a:cubicBezTo>
                    <a:cubicBezTo>
                      <a:pt x="396" y="4654"/>
                      <a:pt x="496" y="4524"/>
                      <a:pt x="482" y="4603"/>
                    </a:cubicBezTo>
                    <a:cubicBezTo>
                      <a:pt x="467" y="4681"/>
                      <a:pt x="503" y="4723"/>
                      <a:pt x="422" y="4817"/>
                    </a:cubicBezTo>
                    <a:cubicBezTo>
                      <a:pt x="342" y="4911"/>
                      <a:pt x="-28" y="5153"/>
                      <a:pt x="2" y="5165"/>
                    </a:cubicBezTo>
                    <a:cubicBezTo>
                      <a:pt x="871" y="6361"/>
                      <a:pt x="1309" y="7628"/>
                      <a:pt x="1789" y="8230"/>
                    </a:cubicBezTo>
                    <a:cubicBezTo>
                      <a:pt x="2266" y="8832"/>
                      <a:pt x="2645" y="8558"/>
                      <a:pt x="2875" y="8776"/>
                    </a:cubicBezTo>
                    <a:cubicBezTo>
                      <a:pt x="3105" y="8994"/>
                      <a:pt x="2722" y="9336"/>
                      <a:pt x="3174" y="9539"/>
                    </a:cubicBezTo>
                    <a:cubicBezTo>
                      <a:pt x="3626" y="9742"/>
                      <a:pt x="4682" y="10053"/>
                      <a:pt x="5588" y="9993"/>
                    </a:cubicBezTo>
                    <a:cubicBezTo>
                      <a:pt x="6494" y="9933"/>
                      <a:pt x="8055" y="9717"/>
                      <a:pt x="8615" y="9179"/>
                    </a:cubicBezTo>
                    <a:cubicBezTo>
                      <a:pt x="9175" y="8641"/>
                      <a:pt x="8840" y="7567"/>
                      <a:pt x="8952" y="6761"/>
                    </a:cubicBezTo>
                    <a:lnTo>
                      <a:pt x="9628" y="6358"/>
                    </a:lnTo>
                    <a:cubicBezTo>
                      <a:pt x="9591" y="6168"/>
                      <a:pt x="9555" y="5977"/>
                      <a:pt x="9518" y="5787"/>
                    </a:cubicBezTo>
                    <a:cubicBezTo>
                      <a:pt x="9629" y="5384"/>
                      <a:pt x="8840" y="5149"/>
                      <a:pt x="8952" y="47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xmlns="" id="{5BFA4369-0170-4EA6-B589-007263158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289" y="2784739"/>
                <a:ext cx="190172" cy="98569"/>
              </a:xfrm>
              <a:custGeom>
                <a:avLst/>
                <a:gdLst>
                  <a:gd name="T0" fmla="*/ 2147483647 w 10569"/>
                  <a:gd name="T1" fmla="*/ 218132199 h 10092"/>
                  <a:gd name="T2" fmla="*/ 2147483647 w 10569"/>
                  <a:gd name="T3" fmla="*/ 122706788 h 10092"/>
                  <a:gd name="T4" fmla="*/ 2147483647 w 10569"/>
                  <a:gd name="T5" fmla="*/ 61371189 h 10092"/>
                  <a:gd name="T6" fmla="*/ 2147483647 w 10569"/>
                  <a:gd name="T7" fmla="*/ 0 h 10092"/>
                  <a:gd name="T8" fmla="*/ 2147483647 w 10569"/>
                  <a:gd name="T9" fmla="*/ 30665321 h 10092"/>
                  <a:gd name="T10" fmla="*/ 2147483647 w 10569"/>
                  <a:gd name="T11" fmla="*/ 0 h 10092"/>
                  <a:gd name="T12" fmla="*/ 2097951320 w 10569"/>
                  <a:gd name="T13" fmla="*/ 30665321 h 10092"/>
                  <a:gd name="T14" fmla="*/ 1401434486 w 10569"/>
                  <a:gd name="T15" fmla="*/ 61371189 h 10092"/>
                  <a:gd name="T16" fmla="*/ 704917667 w 10569"/>
                  <a:gd name="T17" fmla="*/ 92041467 h 10092"/>
                  <a:gd name="T18" fmla="*/ 8448222 w 10569"/>
                  <a:gd name="T19" fmla="*/ 122706788 h 10092"/>
                  <a:gd name="T20" fmla="*/ 357065685 w 10569"/>
                  <a:gd name="T21" fmla="*/ 164160932 h 10092"/>
                  <a:gd name="T22" fmla="*/ 1012965140 w 10569"/>
                  <a:gd name="T23" fmla="*/ 220119984 h 10092"/>
                  <a:gd name="T24" fmla="*/ 1750099564 w 10569"/>
                  <a:gd name="T25" fmla="*/ 306784830 h 10092"/>
                  <a:gd name="T26" fmla="*/ 2097951320 w 10569"/>
                  <a:gd name="T27" fmla="*/ 337490632 h 10092"/>
                  <a:gd name="T28" fmla="*/ 2147483647 w 10569"/>
                  <a:gd name="T29" fmla="*/ 371544855 h 10092"/>
                  <a:gd name="T30" fmla="*/ 2147483647 w 10569"/>
                  <a:gd name="T31" fmla="*/ 367936564 h 10092"/>
                  <a:gd name="T32" fmla="*/ 2147483647 w 10569"/>
                  <a:gd name="T33" fmla="*/ 337230696 h 10092"/>
                  <a:gd name="T34" fmla="*/ 2147483647 w 10569"/>
                  <a:gd name="T35" fmla="*/ 346435062 h 10092"/>
                  <a:gd name="T36" fmla="*/ 2147483647 w 10569"/>
                  <a:gd name="T37" fmla="*/ 347321125 h 10092"/>
                  <a:gd name="T38" fmla="*/ 2147483647 w 10569"/>
                  <a:gd name="T39" fmla="*/ 353615522 h 10092"/>
                  <a:gd name="T40" fmla="*/ 2147483647 w 10569"/>
                  <a:gd name="T41" fmla="*/ 369740943 h 10092"/>
                  <a:gd name="T42" fmla="*/ 2147483647 w 10569"/>
                  <a:gd name="T43" fmla="*/ 344411753 h 10092"/>
                  <a:gd name="T44" fmla="*/ 2147483647 w 10569"/>
                  <a:gd name="T45" fmla="*/ 359211597 h 100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569" h="10092">
                    <a:moveTo>
                      <a:pt x="10569" y="5925"/>
                    </a:moveTo>
                    <a:cubicBezTo>
                      <a:pt x="10249" y="5077"/>
                      <a:pt x="8682" y="4197"/>
                      <a:pt x="7738" y="3333"/>
                    </a:cubicBezTo>
                    <a:lnTo>
                      <a:pt x="5920" y="1667"/>
                    </a:lnTo>
                    <a:lnTo>
                      <a:pt x="4102" y="0"/>
                    </a:lnTo>
                    <a:lnTo>
                      <a:pt x="4102" y="833"/>
                    </a:lnTo>
                    <a:lnTo>
                      <a:pt x="3193" y="0"/>
                    </a:lnTo>
                    <a:lnTo>
                      <a:pt x="2738" y="833"/>
                    </a:lnTo>
                    <a:lnTo>
                      <a:pt x="1829" y="1667"/>
                    </a:lnTo>
                    <a:lnTo>
                      <a:pt x="920" y="2500"/>
                    </a:lnTo>
                    <a:cubicBezTo>
                      <a:pt x="617" y="2778"/>
                      <a:pt x="87" y="3007"/>
                      <a:pt x="11" y="3333"/>
                    </a:cubicBezTo>
                    <a:cubicBezTo>
                      <a:pt x="-65" y="3659"/>
                      <a:pt x="248" y="4018"/>
                      <a:pt x="466" y="4459"/>
                    </a:cubicBezTo>
                    <a:cubicBezTo>
                      <a:pt x="684" y="4900"/>
                      <a:pt x="1019" y="5333"/>
                      <a:pt x="1322" y="5979"/>
                    </a:cubicBezTo>
                    <a:cubicBezTo>
                      <a:pt x="1625" y="6625"/>
                      <a:pt x="2048" y="7802"/>
                      <a:pt x="2284" y="8333"/>
                    </a:cubicBezTo>
                    <a:cubicBezTo>
                      <a:pt x="2520" y="8864"/>
                      <a:pt x="2583" y="8874"/>
                      <a:pt x="2738" y="9167"/>
                    </a:cubicBezTo>
                    <a:cubicBezTo>
                      <a:pt x="2893" y="9460"/>
                      <a:pt x="3217" y="10092"/>
                      <a:pt x="3217" y="10092"/>
                    </a:cubicBezTo>
                    <a:cubicBezTo>
                      <a:pt x="4581" y="10092"/>
                      <a:pt x="4900" y="9994"/>
                      <a:pt x="4900" y="9994"/>
                    </a:cubicBezTo>
                    <a:cubicBezTo>
                      <a:pt x="4785" y="9440"/>
                      <a:pt x="5654" y="9714"/>
                      <a:pt x="5539" y="9160"/>
                    </a:cubicBezTo>
                    <a:cubicBezTo>
                      <a:pt x="5853" y="9260"/>
                      <a:pt x="6250" y="9364"/>
                      <a:pt x="6402" y="9410"/>
                    </a:cubicBezTo>
                    <a:cubicBezTo>
                      <a:pt x="6554" y="9456"/>
                      <a:pt x="6377" y="9434"/>
                      <a:pt x="6453" y="9434"/>
                    </a:cubicBezTo>
                    <a:cubicBezTo>
                      <a:pt x="6529" y="9434"/>
                      <a:pt x="6505" y="9504"/>
                      <a:pt x="6723" y="9605"/>
                    </a:cubicBezTo>
                    <a:cubicBezTo>
                      <a:pt x="6941" y="9707"/>
                      <a:pt x="7421" y="10085"/>
                      <a:pt x="7759" y="10043"/>
                    </a:cubicBezTo>
                    <a:cubicBezTo>
                      <a:pt x="8097" y="10001"/>
                      <a:pt x="8436" y="9626"/>
                      <a:pt x="8753" y="9355"/>
                    </a:cubicBezTo>
                    <a:cubicBezTo>
                      <a:pt x="9070" y="9084"/>
                      <a:pt x="8347" y="9964"/>
                      <a:pt x="10391" y="9757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87FC0D57-BB12-47A3-86CE-97ACDC4AD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311" y="2887099"/>
                <a:ext cx="165451" cy="113733"/>
              </a:xfrm>
              <a:custGeom>
                <a:avLst/>
                <a:gdLst>
                  <a:gd name="T0" fmla="*/ 2147483647 w 9980"/>
                  <a:gd name="T1" fmla="*/ 0 h 10000"/>
                  <a:gd name="T2" fmla="*/ 2147483647 w 9980"/>
                  <a:gd name="T3" fmla="*/ 120347451 h 10000"/>
                  <a:gd name="T4" fmla="*/ 2048295641 w 9980"/>
                  <a:gd name="T5" fmla="*/ 174854502 h 10000"/>
                  <a:gd name="T6" fmla="*/ 1295790420 w 9980"/>
                  <a:gd name="T7" fmla="*/ 229369258 h 10000"/>
                  <a:gd name="T8" fmla="*/ 794318046 w 9980"/>
                  <a:gd name="T9" fmla="*/ 209556601 h 10000"/>
                  <a:gd name="T10" fmla="*/ 543839063 w 9980"/>
                  <a:gd name="T11" fmla="*/ 174854502 h 10000"/>
                  <a:gd name="T12" fmla="*/ 292843180 w 9980"/>
                  <a:gd name="T13" fmla="*/ 283793289 h 10000"/>
                  <a:gd name="T14" fmla="*/ 41849789 w 9980"/>
                  <a:gd name="T15" fmla="*/ 447321156 h 10000"/>
                  <a:gd name="T16" fmla="*/ 11224449 w 9980"/>
                  <a:gd name="T17" fmla="*/ 470376980 h 10000"/>
                  <a:gd name="T18" fmla="*/ 159185930 w 9980"/>
                  <a:gd name="T19" fmla="*/ 536612402 h 10000"/>
                  <a:gd name="T20" fmla="*/ 838699122 w 9980"/>
                  <a:gd name="T21" fmla="*/ 744424260 h 10000"/>
                  <a:gd name="T22" fmla="*/ 1841683506 w 9980"/>
                  <a:gd name="T23" fmla="*/ 792279756 h 10000"/>
                  <a:gd name="T24" fmla="*/ 2147483647 w 9980"/>
                  <a:gd name="T25" fmla="*/ 746169002 h 10000"/>
                  <a:gd name="T26" fmla="*/ 2147483647 w 9980"/>
                  <a:gd name="T27" fmla="*/ 678509460 h 10000"/>
                  <a:gd name="T28" fmla="*/ 2147483647 w 9980"/>
                  <a:gd name="T29" fmla="*/ 678509460 h 10000"/>
                  <a:gd name="T30" fmla="*/ 2147483647 w 9980"/>
                  <a:gd name="T31" fmla="*/ 610766908 h 10000"/>
                  <a:gd name="T32" fmla="*/ 2147483647 w 9980"/>
                  <a:gd name="T33" fmla="*/ 392815010 h 10000"/>
                  <a:gd name="T34" fmla="*/ 2147483647 w 9980"/>
                  <a:gd name="T35" fmla="*/ 120347451 h 10000"/>
                  <a:gd name="T36" fmla="*/ 2147483647 w 9980"/>
                  <a:gd name="T37" fmla="*/ 9902428 h 10000"/>
                  <a:gd name="T38" fmla="*/ 2147483647 w 9980"/>
                  <a:gd name="T39" fmla="*/ 26306802 h 10000"/>
                  <a:gd name="T40" fmla="*/ 2147483647 w 9980"/>
                  <a:gd name="T41" fmla="*/ 0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980" h="10000">
                    <a:moveTo>
                      <a:pt x="7338" y="0"/>
                    </a:moveTo>
                    <a:cubicBezTo>
                      <a:pt x="6885" y="506"/>
                      <a:pt x="6535" y="1151"/>
                      <a:pt x="5980" y="1519"/>
                    </a:cubicBezTo>
                    <a:cubicBezTo>
                      <a:pt x="5426" y="1887"/>
                      <a:pt x="4670" y="1978"/>
                      <a:pt x="4015" y="2207"/>
                    </a:cubicBezTo>
                    <a:cubicBezTo>
                      <a:pt x="2540" y="2895"/>
                      <a:pt x="2950" y="2822"/>
                      <a:pt x="2540" y="2895"/>
                    </a:cubicBezTo>
                    <a:cubicBezTo>
                      <a:pt x="2130" y="2968"/>
                      <a:pt x="1557" y="2645"/>
                      <a:pt x="1557" y="2645"/>
                    </a:cubicBezTo>
                    <a:cubicBezTo>
                      <a:pt x="1066" y="1958"/>
                      <a:pt x="1230" y="2051"/>
                      <a:pt x="1066" y="2207"/>
                    </a:cubicBezTo>
                    <a:cubicBezTo>
                      <a:pt x="902" y="2363"/>
                      <a:pt x="574" y="3582"/>
                      <a:pt x="574" y="3582"/>
                    </a:cubicBezTo>
                    <a:cubicBezTo>
                      <a:pt x="409" y="4270"/>
                      <a:pt x="174" y="5254"/>
                      <a:pt x="82" y="5646"/>
                    </a:cubicBezTo>
                    <a:cubicBezTo>
                      <a:pt x="-10" y="6038"/>
                      <a:pt x="-16" y="5749"/>
                      <a:pt x="22" y="5937"/>
                    </a:cubicBezTo>
                    <a:cubicBezTo>
                      <a:pt x="60" y="6125"/>
                      <a:pt x="42" y="6197"/>
                      <a:pt x="312" y="6773"/>
                    </a:cubicBezTo>
                    <a:cubicBezTo>
                      <a:pt x="583" y="7349"/>
                      <a:pt x="1094" y="8858"/>
                      <a:pt x="1644" y="9396"/>
                    </a:cubicBezTo>
                    <a:cubicBezTo>
                      <a:pt x="2194" y="9934"/>
                      <a:pt x="3153" y="9997"/>
                      <a:pt x="3610" y="10000"/>
                    </a:cubicBezTo>
                    <a:cubicBezTo>
                      <a:pt x="4068" y="10003"/>
                      <a:pt x="3989" y="9657"/>
                      <a:pt x="4389" y="9418"/>
                    </a:cubicBezTo>
                    <a:cubicBezTo>
                      <a:pt x="4788" y="9179"/>
                      <a:pt x="5720" y="8707"/>
                      <a:pt x="6009" y="8564"/>
                    </a:cubicBezTo>
                    <a:cubicBezTo>
                      <a:pt x="6298" y="8421"/>
                      <a:pt x="5883" y="8706"/>
                      <a:pt x="6124" y="8564"/>
                    </a:cubicBezTo>
                    <a:cubicBezTo>
                      <a:pt x="6364" y="8422"/>
                      <a:pt x="7069" y="8310"/>
                      <a:pt x="7455" y="7709"/>
                    </a:cubicBezTo>
                    <a:cubicBezTo>
                      <a:pt x="7841" y="7109"/>
                      <a:pt x="8111" y="5875"/>
                      <a:pt x="8438" y="4958"/>
                    </a:cubicBezTo>
                    <a:cubicBezTo>
                      <a:pt x="8929" y="3812"/>
                      <a:pt x="9701" y="2324"/>
                      <a:pt x="9913" y="1519"/>
                    </a:cubicBezTo>
                    <a:cubicBezTo>
                      <a:pt x="10125" y="713"/>
                      <a:pt x="9778" y="589"/>
                      <a:pt x="9710" y="125"/>
                    </a:cubicBezTo>
                    <a:lnTo>
                      <a:pt x="9128" y="332"/>
                    </a:lnTo>
                    <a:lnTo>
                      <a:pt x="733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55F8FFD-5109-46F0-A212-93822BCD9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017" y="2839710"/>
                <a:ext cx="159745" cy="83404"/>
              </a:xfrm>
              <a:custGeom>
                <a:avLst/>
                <a:gdLst>
                  <a:gd name="T0" fmla="*/ 2147483647 w 10000"/>
                  <a:gd name="T1" fmla="*/ 11717197 h 9595"/>
                  <a:gd name="T2" fmla="*/ 2117831042 w 10000"/>
                  <a:gd name="T3" fmla="*/ 1864984 h 9595"/>
                  <a:gd name="T4" fmla="*/ 1670018673 w 10000"/>
                  <a:gd name="T5" fmla="*/ 1985706 h 9595"/>
                  <a:gd name="T6" fmla="*/ 1192608324 w 10000"/>
                  <a:gd name="T7" fmla="*/ 11717197 h 9595"/>
                  <a:gd name="T8" fmla="*/ 954346452 w 10000"/>
                  <a:gd name="T9" fmla="*/ 56295023 h 9595"/>
                  <a:gd name="T10" fmla="*/ 0 w 10000"/>
                  <a:gd name="T11" fmla="*/ 100895271 h 9595"/>
                  <a:gd name="T12" fmla="*/ 238705181 w 10000"/>
                  <a:gd name="T13" fmla="*/ 145472777 h 9595"/>
                  <a:gd name="T14" fmla="*/ 413599734 w 10000"/>
                  <a:gd name="T15" fmla="*/ 172255509 h 9595"/>
                  <a:gd name="T16" fmla="*/ 852527046 w 10000"/>
                  <a:gd name="T17" fmla="*/ 192499706 h 9595"/>
                  <a:gd name="T18" fmla="*/ 1872358309 w 10000"/>
                  <a:gd name="T19" fmla="*/ 165736637 h 9595"/>
                  <a:gd name="T20" fmla="*/ 2147483647 w 10000"/>
                  <a:gd name="T21" fmla="*/ 153539079 h 9595"/>
                  <a:gd name="T22" fmla="*/ 2147483647 w 10000"/>
                  <a:gd name="T23" fmla="*/ 109902201 h 9595"/>
                  <a:gd name="T24" fmla="*/ 2147483647 w 10000"/>
                  <a:gd name="T25" fmla="*/ 118909553 h 9595"/>
                  <a:gd name="T26" fmla="*/ 2147483647 w 10000"/>
                  <a:gd name="T27" fmla="*/ 99771804 h 9595"/>
                  <a:gd name="T28" fmla="*/ 2147483647 w 10000"/>
                  <a:gd name="T29" fmla="*/ 78603679 h 9595"/>
                  <a:gd name="T30" fmla="*/ 2147483647 w 10000"/>
                  <a:gd name="T31" fmla="*/ 43215616 h 9595"/>
                  <a:gd name="T32" fmla="*/ 2147483647 w 10000"/>
                  <a:gd name="T33" fmla="*/ 24356051 h 9595"/>
                  <a:gd name="T34" fmla="*/ 2147483647 w 10000"/>
                  <a:gd name="T35" fmla="*/ 11717197 h 9595"/>
                  <a:gd name="T36" fmla="*/ 2147483647 w 10000"/>
                  <a:gd name="T37" fmla="*/ 11717197 h 959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000" h="9595">
                    <a:moveTo>
                      <a:pt x="6210" y="584"/>
                    </a:moveTo>
                    <a:cubicBezTo>
                      <a:pt x="5554" y="325"/>
                      <a:pt x="5389" y="258"/>
                      <a:pt x="5013" y="93"/>
                    </a:cubicBezTo>
                    <a:cubicBezTo>
                      <a:pt x="4637" y="-72"/>
                      <a:pt x="4318" y="17"/>
                      <a:pt x="3953" y="99"/>
                    </a:cubicBezTo>
                    <a:lnTo>
                      <a:pt x="2823" y="584"/>
                    </a:lnTo>
                    <a:lnTo>
                      <a:pt x="2259" y="2806"/>
                    </a:lnTo>
                    <a:lnTo>
                      <a:pt x="0" y="5029"/>
                    </a:lnTo>
                    <a:lnTo>
                      <a:pt x="565" y="7251"/>
                    </a:lnTo>
                    <a:lnTo>
                      <a:pt x="979" y="8586"/>
                    </a:lnTo>
                    <a:lnTo>
                      <a:pt x="2018" y="9595"/>
                    </a:lnTo>
                    <a:lnTo>
                      <a:pt x="4432" y="8261"/>
                    </a:lnTo>
                    <a:lnTo>
                      <a:pt x="6240" y="7653"/>
                    </a:lnTo>
                    <a:lnTo>
                      <a:pt x="7130" y="5478"/>
                    </a:lnTo>
                    <a:lnTo>
                      <a:pt x="9214" y="5927"/>
                    </a:lnTo>
                    <a:lnTo>
                      <a:pt x="9803" y="4973"/>
                    </a:lnTo>
                    <a:cubicBezTo>
                      <a:pt x="9735" y="4622"/>
                      <a:pt x="9905" y="4270"/>
                      <a:pt x="9837" y="3918"/>
                    </a:cubicBezTo>
                    <a:cubicBezTo>
                      <a:pt x="9758" y="2807"/>
                      <a:pt x="10067" y="3265"/>
                      <a:pt x="9987" y="2154"/>
                    </a:cubicBezTo>
                    <a:cubicBezTo>
                      <a:pt x="9527" y="1653"/>
                      <a:pt x="9037" y="1714"/>
                      <a:pt x="8578" y="1214"/>
                    </a:cubicBezTo>
                    <a:cubicBezTo>
                      <a:pt x="8542" y="1004"/>
                      <a:pt x="8505" y="794"/>
                      <a:pt x="8469" y="584"/>
                    </a:cubicBezTo>
                    <a:lnTo>
                      <a:pt x="6210" y="58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xmlns="" id="{5EEC85A7-2BD8-4C65-AFA1-D2890752D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779" y="3055802"/>
                <a:ext cx="218698" cy="168705"/>
              </a:xfrm>
              <a:custGeom>
                <a:avLst/>
                <a:gdLst>
                  <a:gd name="T0" fmla="*/ 2147483647 w 10000"/>
                  <a:gd name="T1" fmla="*/ 293810106 h 10000"/>
                  <a:gd name="T2" fmla="*/ 1846282842 w 10000"/>
                  <a:gd name="T3" fmla="*/ 293810106 h 10000"/>
                  <a:gd name="T4" fmla="*/ 0 w 10000"/>
                  <a:gd name="T5" fmla="*/ 0 h 10000"/>
                  <a:gd name="T6" fmla="*/ 0 w 10000"/>
                  <a:gd name="T7" fmla="*/ 587019553 h 10000"/>
                  <a:gd name="T8" fmla="*/ 924200281 w 10000"/>
                  <a:gd name="T9" fmla="*/ 1468447271 h 10000"/>
                  <a:gd name="T10" fmla="*/ 1379187541 w 10000"/>
                  <a:gd name="T11" fmla="*/ 2147483647 h 10000"/>
                  <a:gd name="T12" fmla="*/ 924200281 w 10000"/>
                  <a:gd name="T13" fmla="*/ 2147483647 h 10000"/>
                  <a:gd name="T14" fmla="*/ 1846282842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2147483647 h 10000"/>
                  <a:gd name="T28" fmla="*/ 2147483647 w 10000"/>
                  <a:gd name="T29" fmla="*/ 2147483647 h 10000"/>
                  <a:gd name="T30" fmla="*/ 2147483647 w 10000"/>
                  <a:gd name="T31" fmla="*/ 2147483647 h 10000"/>
                  <a:gd name="T32" fmla="*/ 2147483647 w 10000"/>
                  <a:gd name="T33" fmla="*/ 2147483647 h 10000"/>
                  <a:gd name="T34" fmla="*/ 2147483647 w 10000"/>
                  <a:gd name="T35" fmla="*/ 2147483647 h 10000"/>
                  <a:gd name="T36" fmla="*/ 2147483647 w 10000"/>
                  <a:gd name="T37" fmla="*/ 2147483647 h 10000"/>
                  <a:gd name="T38" fmla="*/ 2147483647 w 10000"/>
                  <a:gd name="T39" fmla="*/ 2147483647 h 10000"/>
                  <a:gd name="T40" fmla="*/ 2147483647 w 10000"/>
                  <a:gd name="T41" fmla="*/ 1761659502 h 10000"/>
                  <a:gd name="T42" fmla="*/ 2147483647 w 10000"/>
                  <a:gd name="T43" fmla="*/ 587019553 h 10000"/>
                  <a:gd name="T44" fmla="*/ 2147483647 w 10000"/>
                  <a:gd name="T45" fmla="*/ 0 h 10000"/>
                  <a:gd name="T46" fmla="*/ 2147483647 w 10000"/>
                  <a:gd name="T47" fmla="*/ 293810106 h 1000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000" h="10000">
                    <a:moveTo>
                      <a:pt x="3636" y="522"/>
                    </a:moveTo>
                    <a:lnTo>
                      <a:pt x="909" y="522"/>
                    </a:lnTo>
                    <a:lnTo>
                      <a:pt x="0" y="0"/>
                    </a:lnTo>
                    <a:lnTo>
                      <a:pt x="0" y="1043"/>
                    </a:lnTo>
                    <a:lnTo>
                      <a:pt x="455" y="2609"/>
                    </a:lnTo>
                    <a:cubicBezTo>
                      <a:pt x="530" y="3171"/>
                      <a:pt x="604" y="3733"/>
                      <a:pt x="679" y="4295"/>
                    </a:cubicBezTo>
                    <a:cubicBezTo>
                      <a:pt x="604" y="4631"/>
                      <a:pt x="530" y="4968"/>
                      <a:pt x="455" y="5304"/>
                    </a:cubicBezTo>
                    <a:lnTo>
                      <a:pt x="909" y="6348"/>
                    </a:lnTo>
                    <a:lnTo>
                      <a:pt x="1598" y="7682"/>
                    </a:lnTo>
                    <a:cubicBezTo>
                      <a:pt x="2779" y="7328"/>
                      <a:pt x="2976" y="7157"/>
                      <a:pt x="4110" y="6712"/>
                    </a:cubicBezTo>
                    <a:lnTo>
                      <a:pt x="4448" y="7069"/>
                    </a:lnTo>
                    <a:lnTo>
                      <a:pt x="5010" y="7076"/>
                    </a:lnTo>
                    <a:cubicBezTo>
                      <a:pt x="5007" y="7181"/>
                      <a:pt x="5003" y="7286"/>
                      <a:pt x="5000" y="7391"/>
                    </a:cubicBezTo>
                    <a:lnTo>
                      <a:pt x="4545" y="7913"/>
                    </a:lnTo>
                    <a:lnTo>
                      <a:pt x="5000" y="10000"/>
                    </a:lnTo>
                    <a:lnTo>
                      <a:pt x="6818" y="8435"/>
                    </a:lnTo>
                    <a:lnTo>
                      <a:pt x="8636" y="8435"/>
                    </a:lnTo>
                    <a:lnTo>
                      <a:pt x="9545" y="6870"/>
                    </a:lnTo>
                    <a:lnTo>
                      <a:pt x="10000" y="6870"/>
                    </a:lnTo>
                    <a:lnTo>
                      <a:pt x="7273" y="5826"/>
                    </a:lnTo>
                    <a:cubicBezTo>
                      <a:pt x="7121" y="4927"/>
                      <a:pt x="6970" y="4029"/>
                      <a:pt x="6818" y="3130"/>
                    </a:cubicBezTo>
                    <a:lnTo>
                      <a:pt x="8636" y="1043"/>
                    </a:lnTo>
                    <a:lnTo>
                      <a:pt x="5909" y="0"/>
                    </a:lnTo>
                    <a:lnTo>
                      <a:pt x="3636" y="5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xmlns="" id="{6CBC1FAB-E640-4FAD-8689-ACE2281E5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937" y="2919323"/>
                <a:ext cx="136924" cy="77718"/>
              </a:xfrm>
              <a:custGeom>
                <a:avLst/>
                <a:gdLst>
                  <a:gd name="T0" fmla="*/ 1523412940 w 10000"/>
                  <a:gd name="T1" fmla="*/ 20703172 h 11466"/>
                  <a:gd name="T2" fmla="*/ 1384973249 w 10000"/>
                  <a:gd name="T3" fmla="*/ 13260037 h 11466"/>
                  <a:gd name="T4" fmla="*/ 1107889269 w 10000"/>
                  <a:gd name="T5" fmla="*/ 5816929 h 11466"/>
                  <a:gd name="T6" fmla="*/ 705952907 w 10000"/>
                  <a:gd name="T7" fmla="*/ 11598732 h 11466"/>
                  <a:gd name="T8" fmla="*/ 629180878 w 10000"/>
                  <a:gd name="T9" fmla="*/ 0 h 11466"/>
                  <a:gd name="T10" fmla="*/ 415505657 w 10000"/>
                  <a:gd name="T11" fmla="*/ 11182239 h 11466"/>
                  <a:gd name="T12" fmla="*/ 0 w 10000"/>
                  <a:gd name="T13" fmla="*/ 35589387 h 11466"/>
                  <a:gd name="T14" fmla="*/ 0 w 10000"/>
                  <a:gd name="T15" fmla="*/ 50474506 h 11466"/>
                  <a:gd name="T16" fmla="*/ 277065955 w 10000"/>
                  <a:gd name="T17" fmla="*/ 50474506 h 11466"/>
                  <a:gd name="T18" fmla="*/ 408729233 w 10000"/>
                  <a:gd name="T19" fmla="*/ 68272305 h 11466"/>
                  <a:gd name="T20" fmla="*/ 553945349 w 10000"/>
                  <a:gd name="T21" fmla="*/ 65360750 h 11466"/>
                  <a:gd name="T22" fmla="*/ 860112323 w 10000"/>
                  <a:gd name="T23" fmla="*/ 53797304 h 11466"/>
                  <a:gd name="T24" fmla="*/ 1019100903 w 10000"/>
                  <a:gd name="T25" fmla="*/ 60412870 h 11466"/>
                  <a:gd name="T26" fmla="*/ 1523412940 w 10000"/>
                  <a:gd name="T27" fmla="*/ 50474506 h 11466"/>
                  <a:gd name="T28" fmla="*/ 1800478906 w 10000"/>
                  <a:gd name="T29" fmla="*/ 43031399 h 11466"/>
                  <a:gd name="T30" fmla="*/ 1938918597 w 10000"/>
                  <a:gd name="T31" fmla="*/ 43031399 h 11466"/>
                  <a:gd name="T32" fmla="*/ 1800478906 w 10000"/>
                  <a:gd name="T33" fmla="*/ 35589387 h 11466"/>
                  <a:gd name="T34" fmla="*/ 1523412940 w 10000"/>
                  <a:gd name="T35" fmla="*/ 20703172 h 114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000" h="11466">
                    <a:moveTo>
                      <a:pt x="7857" y="3477"/>
                    </a:moveTo>
                    <a:lnTo>
                      <a:pt x="7143" y="2227"/>
                    </a:lnTo>
                    <a:lnTo>
                      <a:pt x="5714" y="977"/>
                    </a:lnTo>
                    <a:lnTo>
                      <a:pt x="3641" y="1948"/>
                    </a:lnTo>
                    <a:cubicBezTo>
                      <a:pt x="3532" y="1206"/>
                      <a:pt x="3354" y="742"/>
                      <a:pt x="3245" y="0"/>
                    </a:cubicBezTo>
                    <a:lnTo>
                      <a:pt x="2143" y="1878"/>
                    </a:lnTo>
                    <a:lnTo>
                      <a:pt x="0" y="5977"/>
                    </a:lnTo>
                    <a:lnTo>
                      <a:pt x="0" y="8477"/>
                    </a:lnTo>
                    <a:lnTo>
                      <a:pt x="1429" y="8477"/>
                    </a:lnTo>
                    <a:lnTo>
                      <a:pt x="2108" y="11466"/>
                    </a:lnTo>
                    <a:lnTo>
                      <a:pt x="2857" y="10977"/>
                    </a:lnTo>
                    <a:lnTo>
                      <a:pt x="4436" y="9035"/>
                    </a:lnTo>
                    <a:lnTo>
                      <a:pt x="5256" y="10146"/>
                    </a:lnTo>
                    <a:lnTo>
                      <a:pt x="7857" y="8477"/>
                    </a:lnTo>
                    <a:lnTo>
                      <a:pt x="9286" y="7227"/>
                    </a:lnTo>
                    <a:lnTo>
                      <a:pt x="10000" y="7227"/>
                    </a:lnTo>
                    <a:lnTo>
                      <a:pt x="9286" y="5977"/>
                    </a:lnTo>
                    <a:lnTo>
                      <a:pt x="7857" y="347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xmlns="" id="{6750D08E-D639-42CC-9A86-1E2044ABB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475" y="2744932"/>
                <a:ext cx="85577" cy="89091"/>
              </a:xfrm>
              <a:custGeom>
                <a:avLst/>
                <a:gdLst>
                  <a:gd name="T0" fmla="*/ 43091458 w 10056"/>
                  <a:gd name="T1" fmla="*/ 105833347 h 10000"/>
                  <a:gd name="T2" fmla="*/ 60516545 w 10056"/>
                  <a:gd name="T3" fmla="*/ 148181948 h 10000"/>
                  <a:gd name="T4" fmla="*/ 95382098 w 10056"/>
                  <a:gd name="T5" fmla="*/ 169343381 h 10000"/>
                  <a:gd name="T6" fmla="*/ 127165973 w 10056"/>
                  <a:gd name="T7" fmla="*/ 196710131 h 10000"/>
                  <a:gd name="T8" fmla="*/ 159904912 w 10056"/>
                  <a:gd name="T9" fmla="*/ 231533339 h 10000"/>
                  <a:gd name="T10" fmla="*/ 180375846 w 10056"/>
                  <a:gd name="T11" fmla="*/ 174299266 h 10000"/>
                  <a:gd name="T12" fmla="*/ 168237950 w 10056"/>
                  <a:gd name="T13" fmla="*/ 131951061 h 10000"/>
                  <a:gd name="T14" fmla="*/ 181386826 w 10056"/>
                  <a:gd name="T15" fmla="*/ 75990916 h 10000"/>
                  <a:gd name="T16" fmla="*/ 155827284 w 10056"/>
                  <a:gd name="T17" fmla="*/ 54825744 h 10000"/>
                  <a:gd name="T18" fmla="*/ 130232265 w 10056"/>
                  <a:gd name="T19" fmla="*/ 42323709 h 10000"/>
                  <a:gd name="T20" fmla="*/ 95382098 w 10056"/>
                  <a:gd name="T21" fmla="*/ 21161829 h 10000"/>
                  <a:gd name="T22" fmla="*/ 60516545 w 10056"/>
                  <a:gd name="T23" fmla="*/ 21161829 h 10000"/>
                  <a:gd name="T24" fmla="*/ 43091458 w 10056"/>
                  <a:gd name="T25" fmla="*/ 0 h 10000"/>
                  <a:gd name="T26" fmla="*/ 8243820 w 10056"/>
                  <a:gd name="T27" fmla="*/ 21161829 h 10000"/>
                  <a:gd name="T28" fmla="*/ 0 w 10056"/>
                  <a:gd name="T29" fmla="*/ 22481897 h 10000"/>
                  <a:gd name="T30" fmla="*/ 16414107 w 10056"/>
                  <a:gd name="T31" fmla="*/ 79716022 h 10000"/>
                  <a:gd name="T32" fmla="*/ 43091458 w 10056"/>
                  <a:gd name="T33" fmla="*/ 105833347 h 100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056" h="10000">
                    <a:moveTo>
                      <a:pt x="2389" y="4571"/>
                    </a:moveTo>
                    <a:lnTo>
                      <a:pt x="3355" y="6400"/>
                    </a:lnTo>
                    <a:lnTo>
                      <a:pt x="5288" y="7314"/>
                    </a:lnTo>
                    <a:lnTo>
                      <a:pt x="7050" y="8496"/>
                    </a:lnTo>
                    <a:lnTo>
                      <a:pt x="8865" y="10000"/>
                    </a:lnTo>
                    <a:cubicBezTo>
                      <a:pt x="8961" y="9105"/>
                      <a:pt x="9904" y="8423"/>
                      <a:pt x="10000" y="7528"/>
                    </a:cubicBezTo>
                    <a:lnTo>
                      <a:pt x="9327" y="5699"/>
                    </a:lnTo>
                    <a:cubicBezTo>
                      <a:pt x="9382" y="4965"/>
                      <a:pt x="10001" y="4016"/>
                      <a:pt x="10056" y="3282"/>
                    </a:cubicBezTo>
                    <a:lnTo>
                      <a:pt x="8639" y="2368"/>
                    </a:lnTo>
                    <a:lnTo>
                      <a:pt x="7220" y="1828"/>
                    </a:lnTo>
                    <a:lnTo>
                      <a:pt x="5288" y="914"/>
                    </a:lnTo>
                    <a:lnTo>
                      <a:pt x="3355" y="914"/>
                    </a:lnTo>
                    <a:lnTo>
                      <a:pt x="2389" y="0"/>
                    </a:lnTo>
                    <a:lnTo>
                      <a:pt x="457" y="914"/>
                    </a:lnTo>
                    <a:lnTo>
                      <a:pt x="0" y="971"/>
                    </a:lnTo>
                    <a:cubicBezTo>
                      <a:pt x="152" y="1866"/>
                      <a:pt x="757" y="2548"/>
                      <a:pt x="910" y="3443"/>
                    </a:cubicBezTo>
                    <a:lnTo>
                      <a:pt x="2389" y="457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xmlns="" id="{B6E26032-FD4F-406C-A189-2BB51F09827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33526">
                <a:off x="5830127" y="2955339"/>
                <a:ext cx="106497" cy="56867"/>
              </a:xfrm>
              <a:custGeom>
                <a:avLst/>
                <a:gdLst>
                  <a:gd name="T0" fmla="*/ 0 w 1912593"/>
                  <a:gd name="T1" fmla="*/ 0 h 1229193"/>
                  <a:gd name="T2" fmla="*/ 0 w 1912593"/>
                  <a:gd name="T3" fmla="*/ 0 h 1229193"/>
                  <a:gd name="T4" fmla="*/ 0 w 1912593"/>
                  <a:gd name="T5" fmla="*/ 0 h 1229193"/>
                  <a:gd name="T6" fmla="*/ 0 w 1912593"/>
                  <a:gd name="T7" fmla="*/ 0 h 1229193"/>
                  <a:gd name="T8" fmla="*/ 0 w 1912593"/>
                  <a:gd name="T9" fmla="*/ 0 h 1229193"/>
                  <a:gd name="T10" fmla="*/ 0 w 1912593"/>
                  <a:gd name="T11" fmla="*/ 0 h 1229193"/>
                  <a:gd name="T12" fmla="*/ 0 w 1912593"/>
                  <a:gd name="T13" fmla="*/ 0 h 1229193"/>
                  <a:gd name="T14" fmla="*/ 0 w 1912593"/>
                  <a:gd name="T15" fmla="*/ 0 h 1229193"/>
                  <a:gd name="T16" fmla="*/ 0 w 1912593"/>
                  <a:gd name="T17" fmla="*/ 0 h 12291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12593" h="1229193">
                    <a:moveTo>
                      <a:pt x="0" y="233280"/>
                    </a:moveTo>
                    <a:lnTo>
                      <a:pt x="83793" y="1154242"/>
                    </a:lnTo>
                    <a:lnTo>
                      <a:pt x="1103124" y="1229193"/>
                    </a:lnTo>
                    <a:lnTo>
                      <a:pt x="1912593" y="314793"/>
                    </a:lnTo>
                    <a:lnTo>
                      <a:pt x="1792672" y="0"/>
                    </a:lnTo>
                    <a:lnTo>
                      <a:pt x="1124055" y="252554"/>
                    </a:lnTo>
                    <a:cubicBezTo>
                      <a:pt x="892871" y="224853"/>
                      <a:pt x="379360" y="273001"/>
                      <a:pt x="148176" y="245300"/>
                    </a:cubicBezTo>
                    <a:lnTo>
                      <a:pt x="128763" y="242675"/>
                    </a:lnTo>
                    <a:lnTo>
                      <a:pt x="0" y="23328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xmlns="" id="{F1D9BB41-E3C4-4432-AA1F-E2193B145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832" y="2966712"/>
                <a:ext cx="171155" cy="178182"/>
              </a:xfrm>
              <a:custGeom>
                <a:avLst/>
                <a:gdLst>
                  <a:gd name="T0" fmla="*/ 0 w 3644175"/>
                  <a:gd name="T1" fmla="*/ 0 h 3780713"/>
                  <a:gd name="T2" fmla="*/ 0 w 3644175"/>
                  <a:gd name="T3" fmla="*/ 0 h 3780713"/>
                  <a:gd name="T4" fmla="*/ 0 w 3644175"/>
                  <a:gd name="T5" fmla="*/ 0 h 3780713"/>
                  <a:gd name="T6" fmla="*/ 0 w 3644175"/>
                  <a:gd name="T7" fmla="*/ 0 h 3780713"/>
                  <a:gd name="T8" fmla="*/ 0 w 3644175"/>
                  <a:gd name="T9" fmla="*/ 0 h 3780713"/>
                  <a:gd name="T10" fmla="*/ 0 w 3644175"/>
                  <a:gd name="T11" fmla="*/ 0 h 3780713"/>
                  <a:gd name="T12" fmla="*/ 0 w 3644175"/>
                  <a:gd name="T13" fmla="*/ 0 h 3780713"/>
                  <a:gd name="T14" fmla="*/ 0 w 3644175"/>
                  <a:gd name="T15" fmla="*/ 0 h 3780713"/>
                  <a:gd name="T16" fmla="*/ 0 w 3644175"/>
                  <a:gd name="T17" fmla="*/ 0 h 3780713"/>
                  <a:gd name="T18" fmla="*/ 0 w 3644175"/>
                  <a:gd name="T19" fmla="*/ 0 h 3780713"/>
                  <a:gd name="T20" fmla="*/ 0 w 3644175"/>
                  <a:gd name="T21" fmla="*/ 0 h 3780713"/>
                  <a:gd name="T22" fmla="*/ 0 w 3644175"/>
                  <a:gd name="T23" fmla="*/ 0 h 3780713"/>
                  <a:gd name="T24" fmla="*/ 0 w 3644175"/>
                  <a:gd name="T25" fmla="*/ 0 h 3780713"/>
                  <a:gd name="T26" fmla="*/ 0 w 3644175"/>
                  <a:gd name="T27" fmla="*/ 0 h 3780713"/>
                  <a:gd name="T28" fmla="*/ 0 w 3644175"/>
                  <a:gd name="T29" fmla="*/ 0 h 3780713"/>
                  <a:gd name="T30" fmla="*/ 0 w 3644175"/>
                  <a:gd name="T31" fmla="*/ 0 h 3780713"/>
                  <a:gd name="T32" fmla="*/ 0 w 3644175"/>
                  <a:gd name="T33" fmla="*/ 0 h 3780713"/>
                  <a:gd name="T34" fmla="*/ 0 w 3644175"/>
                  <a:gd name="T35" fmla="*/ 0 h 3780713"/>
                  <a:gd name="T36" fmla="*/ 0 w 3644175"/>
                  <a:gd name="T37" fmla="*/ 0 h 3780713"/>
                  <a:gd name="T38" fmla="*/ 0 w 3644175"/>
                  <a:gd name="T39" fmla="*/ 0 h 378071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644175" h="3780713">
                    <a:moveTo>
                      <a:pt x="2018109" y="0"/>
                    </a:moveTo>
                    <a:lnTo>
                      <a:pt x="1131347" y="970851"/>
                    </a:lnTo>
                    <a:lnTo>
                      <a:pt x="106496" y="992543"/>
                    </a:lnTo>
                    <a:lnTo>
                      <a:pt x="0" y="1285960"/>
                    </a:lnTo>
                    <a:lnTo>
                      <a:pt x="250657" y="1838746"/>
                    </a:lnTo>
                    <a:lnTo>
                      <a:pt x="476240" y="1522355"/>
                    </a:lnTo>
                    <a:lnTo>
                      <a:pt x="637449" y="1360281"/>
                    </a:lnTo>
                    <a:lnTo>
                      <a:pt x="900975" y="1622129"/>
                    </a:lnTo>
                    <a:lnTo>
                      <a:pt x="1125827" y="2401618"/>
                    </a:lnTo>
                    <a:lnTo>
                      <a:pt x="1614428" y="2951232"/>
                    </a:lnTo>
                    <a:cubicBezTo>
                      <a:pt x="2156362" y="3074631"/>
                      <a:pt x="2677783" y="3504219"/>
                      <a:pt x="3209460" y="3780713"/>
                    </a:cubicBezTo>
                    <a:lnTo>
                      <a:pt x="1455611" y="1667100"/>
                    </a:lnTo>
                    <a:lnTo>
                      <a:pt x="1543203" y="1366330"/>
                    </a:lnTo>
                    <a:lnTo>
                      <a:pt x="1755414" y="1517198"/>
                    </a:lnTo>
                    <a:lnTo>
                      <a:pt x="3644175" y="1622129"/>
                    </a:lnTo>
                    <a:lnTo>
                      <a:pt x="3394079" y="610450"/>
                    </a:lnTo>
                    <a:lnTo>
                      <a:pt x="3170007" y="750786"/>
                    </a:lnTo>
                    <a:lnTo>
                      <a:pt x="2480463" y="641709"/>
                    </a:lnTo>
                    <a:lnTo>
                      <a:pt x="2078068" y="137463"/>
                    </a:lnTo>
                    <a:lnTo>
                      <a:pt x="201810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xmlns="" id="{C1CD2E72-05EF-4D7F-B61D-DCDFA6B70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6196" y="3029265"/>
                <a:ext cx="117907" cy="117524"/>
              </a:xfrm>
              <a:custGeom>
                <a:avLst/>
                <a:gdLst>
                  <a:gd name="T0" fmla="*/ 0 w 2398426"/>
                  <a:gd name="T1" fmla="*/ 0 h 2488994"/>
                  <a:gd name="T2" fmla="*/ 0 w 2398426"/>
                  <a:gd name="T3" fmla="*/ 0 h 2488994"/>
                  <a:gd name="T4" fmla="*/ 0 w 2398426"/>
                  <a:gd name="T5" fmla="*/ 0 h 2488994"/>
                  <a:gd name="T6" fmla="*/ 0 w 2398426"/>
                  <a:gd name="T7" fmla="*/ 0 h 2488994"/>
                  <a:gd name="T8" fmla="*/ 0 w 2398426"/>
                  <a:gd name="T9" fmla="*/ 0 h 2488994"/>
                  <a:gd name="T10" fmla="*/ 0 w 2398426"/>
                  <a:gd name="T11" fmla="*/ 0 h 2488994"/>
                  <a:gd name="T12" fmla="*/ 0 w 2398426"/>
                  <a:gd name="T13" fmla="*/ 0 h 2488994"/>
                  <a:gd name="T14" fmla="*/ 0 w 2398426"/>
                  <a:gd name="T15" fmla="*/ 0 h 24889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98426" h="2488994">
                    <a:moveTo>
                      <a:pt x="2113613" y="269822"/>
                    </a:moveTo>
                    <a:lnTo>
                      <a:pt x="254833" y="149901"/>
                    </a:lnTo>
                    <a:lnTo>
                      <a:pt x="74951" y="0"/>
                    </a:lnTo>
                    <a:lnTo>
                      <a:pt x="0" y="329783"/>
                    </a:lnTo>
                    <a:lnTo>
                      <a:pt x="1691048" y="2488994"/>
                    </a:lnTo>
                    <a:lnTo>
                      <a:pt x="2177788" y="1556144"/>
                    </a:lnTo>
                    <a:lnTo>
                      <a:pt x="2398426" y="1439055"/>
                    </a:lnTo>
                    <a:lnTo>
                      <a:pt x="2113613" y="2698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xmlns="" id="{EA4D3754-56FC-40A7-88A7-FF896DA9C478}"/>
                  </a:ext>
                </a:extLst>
              </p:cNvPr>
              <p:cNvSpPr>
                <a:spLocks/>
              </p:cNvSpPr>
              <p:nvPr/>
            </p:nvSpPr>
            <p:spPr bwMode="auto">
              <a:xfrm rot="286500">
                <a:off x="5991773" y="3101296"/>
                <a:ext cx="53248" cy="70136"/>
              </a:xfrm>
              <a:custGeom>
                <a:avLst/>
                <a:gdLst>
                  <a:gd name="T0" fmla="*/ 0 w 1259245"/>
                  <a:gd name="T1" fmla="*/ 0 h 1506961"/>
                  <a:gd name="T2" fmla="*/ 0 w 1259245"/>
                  <a:gd name="T3" fmla="*/ 0 h 1506961"/>
                  <a:gd name="T4" fmla="*/ 0 w 1259245"/>
                  <a:gd name="T5" fmla="*/ 0 h 1506961"/>
                  <a:gd name="T6" fmla="*/ 0 w 1259245"/>
                  <a:gd name="T7" fmla="*/ 0 h 1506961"/>
                  <a:gd name="T8" fmla="*/ 0 w 1259245"/>
                  <a:gd name="T9" fmla="*/ 0 h 15069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59245" h="1506961">
                    <a:moveTo>
                      <a:pt x="459998" y="0"/>
                    </a:moveTo>
                    <a:lnTo>
                      <a:pt x="0" y="967315"/>
                    </a:lnTo>
                    <a:lnTo>
                      <a:pt x="599606" y="1506961"/>
                    </a:lnTo>
                    <a:lnTo>
                      <a:pt x="1259243" y="571259"/>
                    </a:lnTo>
                    <a:lnTo>
                      <a:pt x="45999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xmlns="" id="{E4868A28-1C79-4ACA-B34A-BE15465A6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3675" y="2979980"/>
                <a:ext cx="85577" cy="68240"/>
              </a:xfrm>
              <a:custGeom>
                <a:avLst/>
                <a:gdLst>
                  <a:gd name="T0" fmla="*/ 0 w 1678899"/>
                  <a:gd name="T1" fmla="*/ 0 h 1259174"/>
                  <a:gd name="T2" fmla="*/ 0 w 1678899"/>
                  <a:gd name="T3" fmla="*/ 0 h 1259174"/>
                  <a:gd name="T4" fmla="*/ 0 w 1678899"/>
                  <a:gd name="T5" fmla="*/ 0 h 1259174"/>
                  <a:gd name="T6" fmla="*/ 0 w 1678899"/>
                  <a:gd name="T7" fmla="*/ 0 h 1259174"/>
                  <a:gd name="T8" fmla="*/ 0 w 1678899"/>
                  <a:gd name="T9" fmla="*/ 0 h 1259174"/>
                  <a:gd name="T10" fmla="*/ 0 w 1678899"/>
                  <a:gd name="T11" fmla="*/ 0 h 12591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78899" h="1259174">
                    <a:moveTo>
                      <a:pt x="209862" y="1154242"/>
                    </a:moveTo>
                    <a:lnTo>
                      <a:pt x="1678899" y="1259174"/>
                    </a:lnTo>
                    <a:lnTo>
                      <a:pt x="1663908" y="899410"/>
                    </a:lnTo>
                    <a:lnTo>
                      <a:pt x="854439" y="0"/>
                    </a:lnTo>
                    <a:lnTo>
                      <a:pt x="0" y="269823"/>
                    </a:lnTo>
                    <a:lnTo>
                      <a:pt x="209862" y="11542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xmlns="" id="{EAE56E48-E274-4CE2-8F71-D3EED4EF1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8889" y="3042534"/>
                <a:ext cx="119808" cy="115628"/>
              </a:xfrm>
              <a:custGeom>
                <a:avLst/>
                <a:gdLst>
                  <a:gd name="T0" fmla="*/ 0 w 2578308"/>
                  <a:gd name="T1" fmla="*/ 0 h 2368446"/>
                  <a:gd name="T2" fmla="*/ 0 w 2578308"/>
                  <a:gd name="T3" fmla="*/ 0 h 2368446"/>
                  <a:gd name="T4" fmla="*/ 0 w 2578308"/>
                  <a:gd name="T5" fmla="*/ 0 h 2368446"/>
                  <a:gd name="T6" fmla="*/ 0 w 2578308"/>
                  <a:gd name="T7" fmla="*/ 0 h 2368446"/>
                  <a:gd name="T8" fmla="*/ 0 w 2578308"/>
                  <a:gd name="T9" fmla="*/ 0 h 2368446"/>
                  <a:gd name="T10" fmla="*/ 0 w 2578308"/>
                  <a:gd name="T11" fmla="*/ 0 h 2368446"/>
                  <a:gd name="T12" fmla="*/ 0 w 2578308"/>
                  <a:gd name="T13" fmla="*/ 0 h 2368446"/>
                  <a:gd name="T14" fmla="*/ 0 w 2578308"/>
                  <a:gd name="T15" fmla="*/ 0 h 2368446"/>
                  <a:gd name="T16" fmla="*/ 0 w 2578308"/>
                  <a:gd name="T17" fmla="*/ 0 h 2368446"/>
                  <a:gd name="T18" fmla="*/ 0 w 2578308"/>
                  <a:gd name="T19" fmla="*/ 0 h 2368446"/>
                  <a:gd name="T20" fmla="*/ 0 w 2578308"/>
                  <a:gd name="T21" fmla="*/ 0 h 2368446"/>
                  <a:gd name="T22" fmla="*/ 0 w 2578308"/>
                  <a:gd name="T23" fmla="*/ 0 h 23684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78308" h="2368446">
                    <a:moveTo>
                      <a:pt x="0" y="0"/>
                    </a:moveTo>
                    <a:lnTo>
                      <a:pt x="254833" y="1154242"/>
                    </a:lnTo>
                    <a:lnTo>
                      <a:pt x="104931" y="1259173"/>
                    </a:lnTo>
                    <a:lnTo>
                      <a:pt x="855821" y="1873287"/>
                    </a:lnTo>
                    <a:lnTo>
                      <a:pt x="1111621" y="1524299"/>
                    </a:lnTo>
                    <a:lnTo>
                      <a:pt x="1734645" y="2033965"/>
                    </a:lnTo>
                    <a:lnTo>
                      <a:pt x="1633928" y="2368446"/>
                    </a:lnTo>
                    <a:lnTo>
                      <a:pt x="2338465" y="2263514"/>
                    </a:lnTo>
                    <a:lnTo>
                      <a:pt x="2578308" y="1514006"/>
                    </a:lnTo>
                    <a:lnTo>
                      <a:pt x="2113613" y="224852"/>
                    </a:lnTo>
                    <a:lnTo>
                      <a:pt x="1439056" y="149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xmlns="" id="{3A84730A-8D56-40E7-8611-252DAEB0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218" y="3114565"/>
                <a:ext cx="47544" cy="58761"/>
              </a:xfrm>
              <a:custGeom>
                <a:avLst/>
                <a:gdLst>
                  <a:gd name="T0" fmla="*/ 0 w 1097536"/>
                  <a:gd name="T1" fmla="*/ 0 h 1184223"/>
                  <a:gd name="T2" fmla="*/ 0 w 1097536"/>
                  <a:gd name="T3" fmla="*/ 0 h 1184223"/>
                  <a:gd name="T4" fmla="*/ 0 w 1097536"/>
                  <a:gd name="T5" fmla="*/ 0 h 1184223"/>
                  <a:gd name="T6" fmla="*/ 0 w 1097536"/>
                  <a:gd name="T7" fmla="*/ 0 h 1184223"/>
                  <a:gd name="T8" fmla="*/ 0 w 1097536"/>
                  <a:gd name="T9" fmla="*/ 0 h 1184223"/>
                  <a:gd name="T10" fmla="*/ 0 w 1097536"/>
                  <a:gd name="T11" fmla="*/ 0 h 1184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97536" h="1184223">
                    <a:moveTo>
                      <a:pt x="482939" y="0"/>
                    </a:moveTo>
                    <a:lnTo>
                      <a:pt x="0" y="416160"/>
                    </a:lnTo>
                    <a:lnTo>
                      <a:pt x="452959" y="1184223"/>
                    </a:lnTo>
                    <a:lnTo>
                      <a:pt x="1067555" y="824459"/>
                    </a:lnTo>
                    <a:lnTo>
                      <a:pt x="1097536" y="509666"/>
                    </a:lnTo>
                    <a:lnTo>
                      <a:pt x="48293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21D82283-EC86-42C3-9C2F-5EF26D4F2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137" y="3146789"/>
                <a:ext cx="77970" cy="72031"/>
              </a:xfrm>
              <a:custGeom>
                <a:avLst/>
                <a:gdLst>
                  <a:gd name="T0" fmla="*/ 0 w 1852882"/>
                  <a:gd name="T1" fmla="*/ 0 h 1521018"/>
                  <a:gd name="T2" fmla="*/ 0 w 1852882"/>
                  <a:gd name="T3" fmla="*/ 0 h 1521018"/>
                  <a:gd name="T4" fmla="*/ 0 w 1852882"/>
                  <a:gd name="T5" fmla="*/ 0 h 1521018"/>
                  <a:gd name="T6" fmla="*/ 0 w 1852882"/>
                  <a:gd name="T7" fmla="*/ 0 h 1521018"/>
                  <a:gd name="T8" fmla="*/ 0 w 1852882"/>
                  <a:gd name="T9" fmla="*/ 0 h 1521018"/>
                  <a:gd name="T10" fmla="*/ 0 w 1852882"/>
                  <a:gd name="T11" fmla="*/ 0 h 1521018"/>
                  <a:gd name="T12" fmla="*/ 0 w 1852882"/>
                  <a:gd name="T13" fmla="*/ 0 h 1521018"/>
                  <a:gd name="T14" fmla="*/ 0 w 1852882"/>
                  <a:gd name="T15" fmla="*/ 0 h 1521018"/>
                  <a:gd name="T16" fmla="*/ 0 w 1852882"/>
                  <a:gd name="T17" fmla="*/ 0 h 1521018"/>
                  <a:gd name="T18" fmla="*/ 0 w 1852882"/>
                  <a:gd name="T19" fmla="*/ 0 h 1521018"/>
                  <a:gd name="T20" fmla="*/ 0 w 1852882"/>
                  <a:gd name="T21" fmla="*/ 0 h 152101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2882" h="1521018">
                    <a:moveTo>
                      <a:pt x="0" y="507061"/>
                    </a:moveTo>
                    <a:lnTo>
                      <a:pt x="0" y="1211599"/>
                    </a:lnTo>
                    <a:lnTo>
                      <a:pt x="435424" y="1521018"/>
                    </a:lnTo>
                    <a:lnTo>
                      <a:pt x="839449" y="1391481"/>
                    </a:lnTo>
                    <a:lnTo>
                      <a:pt x="1763339" y="952692"/>
                    </a:lnTo>
                    <a:lnTo>
                      <a:pt x="1852882" y="743963"/>
                    </a:lnTo>
                    <a:lnTo>
                      <a:pt x="1756379" y="372784"/>
                    </a:lnTo>
                    <a:lnTo>
                      <a:pt x="1563372" y="307281"/>
                    </a:lnTo>
                    <a:lnTo>
                      <a:pt x="1370668" y="0"/>
                    </a:lnTo>
                    <a:lnTo>
                      <a:pt x="644577" y="177278"/>
                    </a:lnTo>
                    <a:lnTo>
                      <a:pt x="0" y="50706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E0F2668D-1537-4360-A242-361F6ECA6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594" y="3135416"/>
                <a:ext cx="64659" cy="130794"/>
              </a:xfrm>
              <a:custGeom>
                <a:avLst/>
                <a:gdLst>
                  <a:gd name="T0" fmla="*/ 0 w 444747"/>
                  <a:gd name="T1" fmla="*/ 6 h 900169"/>
                  <a:gd name="T2" fmla="*/ 3 w 444747"/>
                  <a:gd name="T3" fmla="*/ 8 h 900169"/>
                  <a:gd name="T4" fmla="*/ 3 w 444747"/>
                  <a:gd name="T5" fmla="*/ 19 h 900169"/>
                  <a:gd name="T6" fmla="*/ 7 w 444747"/>
                  <a:gd name="T7" fmla="*/ 24 h 900169"/>
                  <a:gd name="T8" fmla="*/ 8 w 444747"/>
                  <a:gd name="T9" fmla="*/ 22 h 900169"/>
                  <a:gd name="T10" fmla="*/ 10 w 444747"/>
                  <a:gd name="T11" fmla="*/ 18 h 900169"/>
                  <a:gd name="T12" fmla="*/ 9 w 444747"/>
                  <a:gd name="T13" fmla="*/ 16 h 900169"/>
                  <a:gd name="T14" fmla="*/ 12 w 444747"/>
                  <a:gd name="T15" fmla="*/ 15 h 900169"/>
                  <a:gd name="T16" fmla="*/ 8 w 444747"/>
                  <a:gd name="T17" fmla="*/ 13 h 900169"/>
                  <a:gd name="T18" fmla="*/ 8 w 444747"/>
                  <a:gd name="T19" fmla="*/ 7 h 900169"/>
                  <a:gd name="T20" fmla="*/ 5 w 444747"/>
                  <a:gd name="T21" fmla="*/ 0 h 900169"/>
                  <a:gd name="T22" fmla="*/ 0 w 444747"/>
                  <a:gd name="T23" fmla="*/ 6 h 9001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4747" h="900169">
                    <a:moveTo>
                      <a:pt x="0" y="238385"/>
                    </a:moveTo>
                    <a:lnTo>
                      <a:pt x="99623" y="298870"/>
                    </a:lnTo>
                    <a:lnTo>
                      <a:pt x="99623" y="715154"/>
                    </a:lnTo>
                    <a:lnTo>
                      <a:pt x="263290" y="900169"/>
                    </a:lnTo>
                    <a:lnTo>
                      <a:pt x="327333" y="836125"/>
                    </a:lnTo>
                    <a:lnTo>
                      <a:pt x="384261" y="683132"/>
                    </a:lnTo>
                    <a:lnTo>
                      <a:pt x="362913" y="608414"/>
                    </a:lnTo>
                    <a:lnTo>
                      <a:pt x="444747" y="576393"/>
                    </a:lnTo>
                    <a:lnTo>
                      <a:pt x="327333" y="476769"/>
                    </a:lnTo>
                    <a:lnTo>
                      <a:pt x="327333" y="266849"/>
                    </a:lnTo>
                    <a:lnTo>
                      <a:pt x="185014" y="0"/>
                    </a:lnTo>
                    <a:lnTo>
                      <a:pt x="0" y="23838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xmlns="" id="{C2276C8B-F776-4ACC-A9C7-90C537C94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062" y="2555377"/>
                <a:ext cx="131218" cy="195242"/>
              </a:xfrm>
              <a:custGeom>
                <a:avLst/>
                <a:gdLst>
                  <a:gd name="T0" fmla="*/ 2147483647 w 84"/>
                  <a:gd name="T1" fmla="*/ 2147483647 h 126"/>
                  <a:gd name="T2" fmla="*/ 0 w 84"/>
                  <a:gd name="T3" fmla="*/ 2147483647 h 126"/>
                  <a:gd name="T4" fmla="*/ 0 w 84"/>
                  <a:gd name="T5" fmla="*/ 2147483647 h 126"/>
                  <a:gd name="T6" fmla="*/ 2147483647 w 84"/>
                  <a:gd name="T7" fmla="*/ 2147483647 h 126"/>
                  <a:gd name="T8" fmla="*/ 2147483647 w 84"/>
                  <a:gd name="T9" fmla="*/ 2147483647 h 126"/>
                  <a:gd name="T10" fmla="*/ 2147483647 w 84"/>
                  <a:gd name="T11" fmla="*/ 2147483647 h 126"/>
                  <a:gd name="T12" fmla="*/ 2147483647 w 84"/>
                  <a:gd name="T13" fmla="*/ 2147483647 h 126"/>
                  <a:gd name="T14" fmla="*/ 2147483647 w 84"/>
                  <a:gd name="T15" fmla="*/ 2147483647 h 126"/>
                  <a:gd name="T16" fmla="*/ 2147483647 w 84"/>
                  <a:gd name="T17" fmla="*/ 2147483647 h 126"/>
                  <a:gd name="T18" fmla="*/ 2147483647 w 84"/>
                  <a:gd name="T19" fmla="*/ 2147483647 h 126"/>
                  <a:gd name="T20" fmla="*/ 2147483647 w 84"/>
                  <a:gd name="T21" fmla="*/ 2147483647 h 126"/>
                  <a:gd name="T22" fmla="*/ 2147483647 w 84"/>
                  <a:gd name="T23" fmla="*/ 0 h 126"/>
                  <a:gd name="T24" fmla="*/ 2147483647 w 84"/>
                  <a:gd name="T25" fmla="*/ 2147483647 h 126"/>
                  <a:gd name="T26" fmla="*/ 2147483647 w 84"/>
                  <a:gd name="T27" fmla="*/ 2147483647 h 126"/>
                  <a:gd name="T28" fmla="*/ 2147483647 w 84"/>
                  <a:gd name="T29" fmla="*/ 2147483647 h 126"/>
                  <a:gd name="T30" fmla="*/ 2147483647 w 84"/>
                  <a:gd name="T31" fmla="*/ 2147483647 h 126"/>
                  <a:gd name="T32" fmla="*/ 2147483647 w 84"/>
                  <a:gd name="T33" fmla="*/ 2147483647 h 126"/>
                  <a:gd name="T34" fmla="*/ 2147483647 w 84"/>
                  <a:gd name="T35" fmla="*/ 2147483647 h 126"/>
                  <a:gd name="T36" fmla="*/ 2147483647 w 84"/>
                  <a:gd name="T37" fmla="*/ 2147483647 h 126"/>
                  <a:gd name="T38" fmla="*/ 2147483647 w 84"/>
                  <a:gd name="T39" fmla="*/ 2147483647 h 126"/>
                  <a:gd name="T40" fmla="*/ 2147483647 w 84"/>
                  <a:gd name="T41" fmla="*/ 2147483647 h 12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84" h="126">
                    <a:moveTo>
                      <a:pt x="18" y="126"/>
                    </a:moveTo>
                    <a:lnTo>
                      <a:pt x="0" y="114"/>
                    </a:lnTo>
                    <a:lnTo>
                      <a:pt x="0" y="102"/>
                    </a:lnTo>
                    <a:lnTo>
                      <a:pt x="6" y="96"/>
                    </a:lnTo>
                    <a:lnTo>
                      <a:pt x="12" y="84"/>
                    </a:lnTo>
                    <a:lnTo>
                      <a:pt x="12" y="66"/>
                    </a:lnTo>
                    <a:lnTo>
                      <a:pt x="6" y="60"/>
                    </a:lnTo>
                    <a:lnTo>
                      <a:pt x="12" y="54"/>
                    </a:lnTo>
                    <a:lnTo>
                      <a:pt x="6" y="36"/>
                    </a:lnTo>
                    <a:lnTo>
                      <a:pt x="30" y="30"/>
                    </a:lnTo>
                    <a:lnTo>
                      <a:pt x="30" y="18"/>
                    </a:lnTo>
                    <a:lnTo>
                      <a:pt x="54" y="0"/>
                    </a:lnTo>
                    <a:lnTo>
                      <a:pt x="60" y="6"/>
                    </a:lnTo>
                    <a:lnTo>
                      <a:pt x="72" y="6"/>
                    </a:lnTo>
                    <a:lnTo>
                      <a:pt x="78" y="18"/>
                    </a:lnTo>
                    <a:lnTo>
                      <a:pt x="84" y="30"/>
                    </a:lnTo>
                    <a:lnTo>
                      <a:pt x="72" y="42"/>
                    </a:lnTo>
                    <a:lnTo>
                      <a:pt x="78" y="66"/>
                    </a:lnTo>
                    <a:lnTo>
                      <a:pt x="72" y="96"/>
                    </a:lnTo>
                    <a:lnTo>
                      <a:pt x="54" y="102"/>
                    </a:lnTo>
                    <a:lnTo>
                      <a:pt x="18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xmlns="" id="{EC77CF17-77C7-4E27-9B61-3EC15A907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375" y="961220"/>
                <a:ext cx="522973" cy="665338"/>
              </a:xfrm>
              <a:custGeom>
                <a:avLst/>
                <a:gdLst>
                  <a:gd name="T0" fmla="*/ 2147483647 w 336"/>
                  <a:gd name="T1" fmla="*/ 2147483647 h 427"/>
                  <a:gd name="T2" fmla="*/ 2147483647 w 336"/>
                  <a:gd name="T3" fmla="*/ 2147483647 h 427"/>
                  <a:gd name="T4" fmla="*/ 2147483647 w 336"/>
                  <a:gd name="T5" fmla="*/ 2147483647 h 427"/>
                  <a:gd name="T6" fmla="*/ 2147483647 w 336"/>
                  <a:gd name="T7" fmla="*/ 2147483647 h 427"/>
                  <a:gd name="T8" fmla="*/ 2147483647 w 336"/>
                  <a:gd name="T9" fmla="*/ 2147483647 h 427"/>
                  <a:gd name="T10" fmla="*/ 2147483647 w 336"/>
                  <a:gd name="T11" fmla="*/ 2147483647 h 427"/>
                  <a:gd name="T12" fmla="*/ 2147483647 w 336"/>
                  <a:gd name="T13" fmla="*/ 2147483647 h 427"/>
                  <a:gd name="T14" fmla="*/ 2147483647 w 336"/>
                  <a:gd name="T15" fmla="*/ 2147483647 h 427"/>
                  <a:gd name="T16" fmla="*/ 2147483647 w 336"/>
                  <a:gd name="T17" fmla="*/ 2147483647 h 427"/>
                  <a:gd name="T18" fmla="*/ 2147483647 w 336"/>
                  <a:gd name="T19" fmla="*/ 2147483647 h 427"/>
                  <a:gd name="T20" fmla="*/ 2147483647 w 336"/>
                  <a:gd name="T21" fmla="*/ 2147483647 h 427"/>
                  <a:gd name="T22" fmla="*/ 2147483647 w 336"/>
                  <a:gd name="T23" fmla="*/ 0 h 427"/>
                  <a:gd name="T24" fmla="*/ 2147483647 w 336"/>
                  <a:gd name="T25" fmla="*/ 2147483647 h 427"/>
                  <a:gd name="T26" fmla="*/ 2147483647 w 336"/>
                  <a:gd name="T27" fmla="*/ 2147483647 h 427"/>
                  <a:gd name="T28" fmla="*/ 2147483647 w 336"/>
                  <a:gd name="T29" fmla="*/ 2147483647 h 427"/>
                  <a:gd name="T30" fmla="*/ 2147483647 w 336"/>
                  <a:gd name="T31" fmla="*/ 2147483647 h 427"/>
                  <a:gd name="T32" fmla="*/ 2147483647 w 336"/>
                  <a:gd name="T33" fmla="*/ 2147483647 h 427"/>
                  <a:gd name="T34" fmla="*/ 2147483647 w 336"/>
                  <a:gd name="T35" fmla="*/ 2147483647 h 427"/>
                  <a:gd name="T36" fmla="*/ 2147483647 w 336"/>
                  <a:gd name="T37" fmla="*/ 2147483647 h 427"/>
                  <a:gd name="T38" fmla="*/ 2147483647 w 336"/>
                  <a:gd name="T39" fmla="*/ 2147483647 h 427"/>
                  <a:gd name="T40" fmla="*/ 2147483647 w 336"/>
                  <a:gd name="T41" fmla="*/ 2147483647 h 427"/>
                  <a:gd name="T42" fmla="*/ 2147483647 w 336"/>
                  <a:gd name="T43" fmla="*/ 2147483647 h 427"/>
                  <a:gd name="T44" fmla="*/ 2147483647 w 336"/>
                  <a:gd name="T45" fmla="*/ 2147483647 h 427"/>
                  <a:gd name="T46" fmla="*/ 2147483647 w 336"/>
                  <a:gd name="T47" fmla="*/ 2147483647 h 427"/>
                  <a:gd name="T48" fmla="*/ 2147483647 w 336"/>
                  <a:gd name="T49" fmla="*/ 2147483647 h 427"/>
                  <a:gd name="T50" fmla="*/ 2147483647 w 336"/>
                  <a:gd name="T51" fmla="*/ 2147483647 h 427"/>
                  <a:gd name="T52" fmla="*/ 2147483647 w 336"/>
                  <a:gd name="T53" fmla="*/ 2147483647 h 427"/>
                  <a:gd name="T54" fmla="*/ 0 w 336"/>
                  <a:gd name="T55" fmla="*/ 2147483647 h 427"/>
                  <a:gd name="T56" fmla="*/ 2147483647 w 336"/>
                  <a:gd name="T57" fmla="*/ 2147483647 h 427"/>
                  <a:gd name="T58" fmla="*/ 2147483647 w 336"/>
                  <a:gd name="T59" fmla="*/ 2147483647 h 427"/>
                  <a:gd name="T60" fmla="*/ 2147483647 w 336"/>
                  <a:gd name="T61" fmla="*/ 2147483647 h 427"/>
                  <a:gd name="T62" fmla="*/ 2147483647 w 336"/>
                  <a:gd name="T63" fmla="*/ 2147483647 h 427"/>
                  <a:gd name="T64" fmla="*/ 2147483647 w 336"/>
                  <a:gd name="T65" fmla="*/ 2147483647 h 42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36" h="427">
                    <a:moveTo>
                      <a:pt x="120" y="427"/>
                    </a:moveTo>
                    <a:lnTo>
                      <a:pt x="96" y="397"/>
                    </a:lnTo>
                    <a:lnTo>
                      <a:pt x="78" y="325"/>
                    </a:lnTo>
                    <a:lnTo>
                      <a:pt x="96" y="282"/>
                    </a:lnTo>
                    <a:lnTo>
                      <a:pt x="144" y="180"/>
                    </a:lnTo>
                    <a:lnTo>
                      <a:pt x="192" y="150"/>
                    </a:lnTo>
                    <a:lnTo>
                      <a:pt x="222" y="114"/>
                    </a:lnTo>
                    <a:lnTo>
                      <a:pt x="252" y="96"/>
                    </a:lnTo>
                    <a:lnTo>
                      <a:pt x="294" y="72"/>
                    </a:lnTo>
                    <a:lnTo>
                      <a:pt x="336" y="30"/>
                    </a:lnTo>
                    <a:lnTo>
                      <a:pt x="330" y="6"/>
                    </a:lnTo>
                    <a:lnTo>
                      <a:pt x="294" y="0"/>
                    </a:lnTo>
                    <a:lnTo>
                      <a:pt x="270" y="24"/>
                    </a:lnTo>
                    <a:lnTo>
                      <a:pt x="252" y="42"/>
                    </a:lnTo>
                    <a:lnTo>
                      <a:pt x="222" y="48"/>
                    </a:lnTo>
                    <a:lnTo>
                      <a:pt x="186" y="48"/>
                    </a:lnTo>
                    <a:lnTo>
                      <a:pt x="174" y="60"/>
                    </a:lnTo>
                    <a:lnTo>
                      <a:pt x="162" y="78"/>
                    </a:lnTo>
                    <a:lnTo>
                      <a:pt x="114" y="126"/>
                    </a:lnTo>
                    <a:lnTo>
                      <a:pt x="90" y="138"/>
                    </a:lnTo>
                    <a:lnTo>
                      <a:pt x="84" y="168"/>
                    </a:lnTo>
                    <a:lnTo>
                      <a:pt x="66" y="186"/>
                    </a:lnTo>
                    <a:lnTo>
                      <a:pt x="42" y="216"/>
                    </a:lnTo>
                    <a:lnTo>
                      <a:pt x="42" y="240"/>
                    </a:lnTo>
                    <a:lnTo>
                      <a:pt x="30" y="270"/>
                    </a:lnTo>
                    <a:lnTo>
                      <a:pt x="12" y="295"/>
                    </a:lnTo>
                    <a:lnTo>
                      <a:pt x="18" y="325"/>
                    </a:lnTo>
                    <a:lnTo>
                      <a:pt x="0" y="349"/>
                    </a:lnTo>
                    <a:lnTo>
                      <a:pt x="18" y="391"/>
                    </a:lnTo>
                    <a:lnTo>
                      <a:pt x="48" y="403"/>
                    </a:lnTo>
                    <a:lnTo>
                      <a:pt x="54" y="415"/>
                    </a:lnTo>
                    <a:lnTo>
                      <a:pt x="72" y="421"/>
                    </a:lnTo>
                    <a:lnTo>
                      <a:pt x="120" y="42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4CFDC761-F286-469A-B277-C801D3E62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394" y="4875531"/>
                <a:ext cx="199682" cy="413230"/>
              </a:xfrm>
              <a:custGeom>
                <a:avLst/>
                <a:gdLst>
                  <a:gd name="T0" fmla="*/ 2147483647 w 126"/>
                  <a:gd name="T1" fmla="*/ 2147483647 h 265"/>
                  <a:gd name="T2" fmla="*/ 0 w 126"/>
                  <a:gd name="T3" fmla="*/ 2147483647 h 265"/>
                  <a:gd name="T4" fmla="*/ 2147483647 w 126"/>
                  <a:gd name="T5" fmla="*/ 2147483647 h 265"/>
                  <a:gd name="T6" fmla="*/ 2147483647 w 126"/>
                  <a:gd name="T7" fmla="*/ 2147483647 h 265"/>
                  <a:gd name="T8" fmla="*/ 2147483647 w 126"/>
                  <a:gd name="T9" fmla="*/ 2147483647 h 265"/>
                  <a:gd name="T10" fmla="*/ 2147483647 w 126"/>
                  <a:gd name="T11" fmla="*/ 2147483647 h 265"/>
                  <a:gd name="T12" fmla="*/ 2147483647 w 126"/>
                  <a:gd name="T13" fmla="*/ 2147483647 h 265"/>
                  <a:gd name="T14" fmla="*/ 2147483647 w 126"/>
                  <a:gd name="T15" fmla="*/ 2147483647 h 265"/>
                  <a:gd name="T16" fmla="*/ 2147483647 w 126"/>
                  <a:gd name="T17" fmla="*/ 0 h 265"/>
                  <a:gd name="T18" fmla="*/ 2147483647 w 126"/>
                  <a:gd name="T19" fmla="*/ 2147483647 h 265"/>
                  <a:gd name="T20" fmla="*/ 2147483647 w 126"/>
                  <a:gd name="T21" fmla="*/ 2147483647 h 265"/>
                  <a:gd name="T22" fmla="*/ 2147483647 w 126"/>
                  <a:gd name="T23" fmla="*/ 2147483647 h 265"/>
                  <a:gd name="T24" fmla="*/ 2147483647 w 126"/>
                  <a:gd name="T25" fmla="*/ 2147483647 h 265"/>
                  <a:gd name="T26" fmla="*/ 2147483647 w 126"/>
                  <a:gd name="T27" fmla="*/ 2147483647 h 265"/>
                  <a:gd name="T28" fmla="*/ 2147483647 w 126"/>
                  <a:gd name="T29" fmla="*/ 2147483647 h 265"/>
                  <a:gd name="T30" fmla="*/ 2147483647 w 126"/>
                  <a:gd name="T31" fmla="*/ 2147483647 h 265"/>
                  <a:gd name="T32" fmla="*/ 2147483647 w 126"/>
                  <a:gd name="T33" fmla="*/ 2147483647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xmlns="" id="{4AD59D51-916D-4648-A840-3877DCE48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837" y="5827097"/>
                <a:ext cx="214894" cy="244527"/>
              </a:xfrm>
              <a:custGeom>
                <a:avLst/>
                <a:gdLst>
                  <a:gd name="T0" fmla="*/ 0 w 138"/>
                  <a:gd name="T1" fmla="*/ 2147483647 h 157"/>
                  <a:gd name="T2" fmla="*/ 2147483647 w 138"/>
                  <a:gd name="T3" fmla="*/ 2147483647 h 157"/>
                  <a:gd name="T4" fmla="*/ 2147483647 w 138"/>
                  <a:gd name="T5" fmla="*/ 2147483647 h 157"/>
                  <a:gd name="T6" fmla="*/ 2147483647 w 138"/>
                  <a:gd name="T7" fmla="*/ 2147483647 h 157"/>
                  <a:gd name="T8" fmla="*/ 2147483647 w 138"/>
                  <a:gd name="T9" fmla="*/ 2147483647 h 157"/>
                  <a:gd name="T10" fmla="*/ 2147483647 w 138"/>
                  <a:gd name="T11" fmla="*/ 2147483647 h 157"/>
                  <a:gd name="T12" fmla="*/ 2147483647 w 138"/>
                  <a:gd name="T13" fmla="*/ 0 h 157"/>
                  <a:gd name="T14" fmla="*/ 2147483647 w 138"/>
                  <a:gd name="T15" fmla="*/ 2147483647 h 157"/>
                  <a:gd name="T16" fmla="*/ 2147483647 w 138"/>
                  <a:gd name="T17" fmla="*/ 2147483647 h 157"/>
                  <a:gd name="T18" fmla="*/ 2147483647 w 138"/>
                  <a:gd name="T19" fmla="*/ 2147483647 h 157"/>
                  <a:gd name="T20" fmla="*/ 2147483647 w 138"/>
                  <a:gd name="T21" fmla="*/ 2147483647 h 157"/>
                  <a:gd name="T22" fmla="*/ 2147483647 w 138"/>
                  <a:gd name="T23" fmla="*/ 2147483647 h 157"/>
                  <a:gd name="T24" fmla="*/ 2147483647 w 138"/>
                  <a:gd name="T25" fmla="*/ 2147483647 h 157"/>
                  <a:gd name="T26" fmla="*/ 2147483647 w 138"/>
                  <a:gd name="T27" fmla="*/ 2147483647 h 157"/>
                  <a:gd name="T28" fmla="*/ 2147483647 w 138"/>
                  <a:gd name="T29" fmla="*/ 2147483647 h 157"/>
                  <a:gd name="T30" fmla="*/ 2147483647 w 138"/>
                  <a:gd name="T31" fmla="*/ 2147483647 h 157"/>
                  <a:gd name="T32" fmla="*/ 2147483647 w 138"/>
                  <a:gd name="T33" fmla="*/ 2147483647 h 157"/>
                  <a:gd name="T34" fmla="*/ 0 w 138"/>
                  <a:gd name="T35" fmla="*/ 2147483647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0A5F5699-FA4F-41A5-87FF-91F78D3E1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0206" y="5607213"/>
                <a:ext cx="150236" cy="240735"/>
              </a:xfrm>
              <a:custGeom>
                <a:avLst/>
                <a:gdLst>
                  <a:gd name="T0" fmla="*/ 2147483647 w 96"/>
                  <a:gd name="T1" fmla="*/ 2147483647 h 156"/>
                  <a:gd name="T2" fmla="*/ 2147483647 w 96"/>
                  <a:gd name="T3" fmla="*/ 2147483647 h 156"/>
                  <a:gd name="T4" fmla="*/ 2147483647 w 96"/>
                  <a:gd name="T5" fmla="*/ 2147483647 h 156"/>
                  <a:gd name="T6" fmla="*/ 0 w 96"/>
                  <a:gd name="T7" fmla="*/ 0 h 156"/>
                  <a:gd name="T8" fmla="*/ 2147483647 w 96"/>
                  <a:gd name="T9" fmla="*/ 2147483647 h 156"/>
                  <a:gd name="T10" fmla="*/ 2147483647 w 96"/>
                  <a:gd name="T11" fmla="*/ 2147483647 h 156"/>
                  <a:gd name="T12" fmla="*/ 2147483647 w 96"/>
                  <a:gd name="T13" fmla="*/ 2147483647 h 156"/>
                  <a:gd name="T14" fmla="*/ 2147483647 w 96"/>
                  <a:gd name="T15" fmla="*/ 2147483647 h 156"/>
                  <a:gd name="T16" fmla="*/ 2147483647 w 96"/>
                  <a:gd name="T17" fmla="*/ 2147483647 h 156"/>
                  <a:gd name="T18" fmla="*/ 2147483647 w 96"/>
                  <a:gd name="T19" fmla="*/ 2147483647 h 156"/>
                  <a:gd name="T20" fmla="*/ 2147483647 w 96"/>
                  <a:gd name="T21" fmla="*/ 2147483647 h 156"/>
                  <a:gd name="T22" fmla="*/ 2147483647 w 96"/>
                  <a:gd name="T23" fmla="*/ 2147483647 h 156"/>
                  <a:gd name="T24" fmla="*/ 2147483647 w 96"/>
                  <a:gd name="T25" fmla="*/ 2147483647 h 156"/>
                  <a:gd name="T26" fmla="*/ 2147483647 w 96"/>
                  <a:gd name="T27" fmla="*/ 2147483647 h 156"/>
                  <a:gd name="T28" fmla="*/ 2147483647 w 96"/>
                  <a:gd name="T29" fmla="*/ 2147483647 h 156"/>
                  <a:gd name="T30" fmla="*/ 2147483647 w 96"/>
                  <a:gd name="T31" fmla="*/ 2147483647 h 156"/>
                  <a:gd name="T32" fmla="*/ 2147483647 w 96"/>
                  <a:gd name="T33" fmla="*/ 2147483647 h 156"/>
                  <a:gd name="T34" fmla="*/ 2147483647 w 96"/>
                  <a:gd name="T35" fmla="*/ 2147483647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xmlns="" id="{A5F541E4-D39F-4CD1-A81F-0D3FED2B7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3996" y="4858471"/>
                <a:ext cx="1184773" cy="896595"/>
              </a:xfrm>
              <a:custGeom>
                <a:avLst/>
                <a:gdLst>
                  <a:gd name="T0" fmla="*/ 2147483647 w 757"/>
                  <a:gd name="T1" fmla="*/ 2147483647 h 577"/>
                  <a:gd name="T2" fmla="*/ 2147483647 w 757"/>
                  <a:gd name="T3" fmla="*/ 2147483647 h 577"/>
                  <a:gd name="T4" fmla="*/ 0 w 757"/>
                  <a:gd name="T5" fmla="*/ 2147483647 h 577"/>
                  <a:gd name="T6" fmla="*/ 2147483647 w 757"/>
                  <a:gd name="T7" fmla="*/ 2147483647 h 577"/>
                  <a:gd name="T8" fmla="*/ 2147483647 w 757"/>
                  <a:gd name="T9" fmla="*/ 2147483647 h 577"/>
                  <a:gd name="T10" fmla="*/ 2147483647 w 757"/>
                  <a:gd name="T11" fmla="*/ 2147483647 h 577"/>
                  <a:gd name="T12" fmla="*/ 2147483647 w 757"/>
                  <a:gd name="T13" fmla="*/ 2147483647 h 577"/>
                  <a:gd name="T14" fmla="*/ 2147483647 w 757"/>
                  <a:gd name="T15" fmla="*/ 2147483647 h 577"/>
                  <a:gd name="T16" fmla="*/ 2147483647 w 757"/>
                  <a:gd name="T17" fmla="*/ 2147483647 h 577"/>
                  <a:gd name="T18" fmla="*/ 2147483647 w 757"/>
                  <a:gd name="T19" fmla="*/ 2147483647 h 577"/>
                  <a:gd name="T20" fmla="*/ 2147483647 w 757"/>
                  <a:gd name="T21" fmla="*/ 0 h 577"/>
                  <a:gd name="T22" fmla="*/ 2147483647 w 757"/>
                  <a:gd name="T23" fmla="*/ 2147483647 h 577"/>
                  <a:gd name="T24" fmla="*/ 2147483647 w 757"/>
                  <a:gd name="T25" fmla="*/ 2147483647 h 577"/>
                  <a:gd name="T26" fmla="*/ 2147483647 w 757"/>
                  <a:gd name="T27" fmla="*/ 2147483647 h 577"/>
                  <a:gd name="T28" fmla="*/ 2147483647 w 757"/>
                  <a:gd name="T29" fmla="*/ 2147483647 h 577"/>
                  <a:gd name="T30" fmla="*/ 2147483647 w 757"/>
                  <a:gd name="T31" fmla="*/ 2147483647 h 577"/>
                  <a:gd name="T32" fmla="*/ 2147483647 w 757"/>
                  <a:gd name="T33" fmla="*/ 2147483647 h 577"/>
                  <a:gd name="T34" fmla="*/ 2147483647 w 757"/>
                  <a:gd name="T35" fmla="*/ 2147483647 h 577"/>
                  <a:gd name="T36" fmla="*/ 2147483647 w 757"/>
                  <a:gd name="T37" fmla="*/ 2147483647 h 577"/>
                  <a:gd name="T38" fmla="*/ 2147483647 w 757"/>
                  <a:gd name="T39" fmla="*/ 2147483647 h 577"/>
                  <a:gd name="T40" fmla="*/ 2147483647 w 757"/>
                  <a:gd name="T41" fmla="*/ 2147483647 h 577"/>
                  <a:gd name="T42" fmla="*/ 2147483647 w 757"/>
                  <a:gd name="T43" fmla="*/ 2147483647 h 577"/>
                  <a:gd name="T44" fmla="*/ 2147483647 w 757"/>
                  <a:gd name="T45" fmla="*/ 2147483647 h 577"/>
                  <a:gd name="T46" fmla="*/ 2147483647 w 757"/>
                  <a:gd name="T47" fmla="*/ 2147483647 h 577"/>
                  <a:gd name="T48" fmla="*/ 2147483647 w 757"/>
                  <a:gd name="T49" fmla="*/ 2147483647 h 577"/>
                  <a:gd name="T50" fmla="*/ 2147483647 w 757"/>
                  <a:gd name="T51" fmla="*/ 2147483647 h 577"/>
                  <a:gd name="T52" fmla="*/ 2147483647 w 757"/>
                  <a:gd name="T53" fmla="*/ 2147483647 h 577"/>
                  <a:gd name="T54" fmla="*/ 2147483647 w 757"/>
                  <a:gd name="T55" fmla="*/ 2147483647 h 577"/>
                  <a:gd name="T56" fmla="*/ 2147483647 w 757"/>
                  <a:gd name="T57" fmla="*/ 2147483647 h 577"/>
                  <a:gd name="T58" fmla="*/ 2147483647 w 757"/>
                  <a:gd name="T59" fmla="*/ 2147483647 h 577"/>
                  <a:gd name="T60" fmla="*/ 2147483647 w 757"/>
                  <a:gd name="T61" fmla="*/ 2147483647 h 577"/>
                  <a:gd name="T62" fmla="*/ 2147483647 w 757"/>
                  <a:gd name="T63" fmla="*/ 2147483647 h 577"/>
                  <a:gd name="T64" fmla="*/ 2147483647 w 757"/>
                  <a:gd name="T65" fmla="*/ 2147483647 h 577"/>
                  <a:gd name="T66" fmla="*/ 2147483647 w 757"/>
                  <a:gd name="T67" fmla="*/ 2147483647 h 577"/>
                  <a:gd name="T68" fmla="*/ 2147483647 w 757"/>
                  <a:gd name="T69" fmla="*/ 2147483647 h 577"/>
                  <a:gd name="T70" fmla="*/ 2147483647 w 757"/>
                  <a:gd name="T71" fmla="*/ 2147483647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xmlns="" id="{8BD784CF-A069-4503-A4C0-CBB9ADF7A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3938" y="5808141"/>
                <a:ext cx="104595" cy="142167"/>
              </a:xfrm>
              <a:custGeom>
                <a:avLst/>
                <a:gdLst>
                  <a:gd name="T0" fmla="*/ 0 w 66"/>
                  <a:gd name="T1" fmla="*/ 2147483647 h 91"/>
                  <a:gd name="T2" fmla="*/ 2147483647 w 66"/>
                  <a:gd name="T3" fmla="*/ 2147483647 h 91"/>
                  <a:gd name="T4" fmla="*/ 2147483647 w 66"/>
                  <a:gd name="T5" fmla="*/ 2147483647 h 91"/>
                  <a:gd name="T6" fmla="*/ 2147483647 w 66"/>
                  <a:gd name="T7" fmla="*/ 2147483647 h 91"/>
                  <a:gd name="T8" fmla="*/ 2147483647 w 66"/>
                  <a:gd name="T9" fmla="*/ 2147483647 h 91"/>
                  <a:gd name="T10" fmla="*/ 2147483647 w 66"/>
                  <a:gd name="T11" fmla="*/ 2147483647 h 91"/>
                  <a:gd name="T12" fmla="*/ 2147483647 w 66"/>
                  <a:gd name="T13" fmla="*/ 0 h 91"/>
                  <a:gd name="T14" fmla="*/ 2147483647 w 66"/>
                  <a:gd name="T15" fmla="*/ 2147483647 h 91"/>
                  <a:gd name="T16" fmla="*/ 0 w 66"/>
                  <a:gd name="T17" fmla="*/ 2147483647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xmlns="" id="{204DF3AB-FD37-4918-B2E2-D7602A9D6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7927" y="4318239"/>
                <a:ext cx="271946" cy="316557"/>
              </a:xfrm>
              <a:custGeom>
                <a:avLst/>
                <a:gdLst>
                  <a:gd name="T0" fmla="*/ 2147483647 w 174"/>
                  <a:gd name="T1" fmla="*/ 2147483647 h 204"/>
                  <a:gd name="T2" fmla="*/ 0 w 174"/>
                  <a:gd name="T3" fmla="*/ 2147483647 h 204"/>
                  <a:gd name="T4" fmla="*/ 0 w 174"/>
                  <a:gd name="T5" fmla="*/ 2147483647 h 204"/>
                  <a:gd name="T6" fmla="*/ 2147483647 w 174"/>
                  <a:gd name="T7" fmla="*/ 2147483647 h 204"/>
                  <a:gd name="T8" fmla="*/ 2147483647 w 174"/>
                  <a:gd name="T9" fmla="*/ 2147483647 h 204"/>
                  <a:gd name="T10" fmla="*/ 2147483647 w 174"/>
                  <a:gd name="T11" fmla="*/ 2147483647 h 204"/>
                  <a:gd name="T12" fmla="*/ 2147483647 w 174"/>
                  <a:gd name="T13" fmla="*/ 2147483647 h 204"/>
                  <a:gd name="T14" fmla="*/ 2147483647 w 174"/>
                  <a:gd name="T15" fmla="*/ 0 h 204"/>
                  <a:gd name="T16" fmla="*/ 2147483647 w 174"/>
                  <a:gd name="T17" fmla="*/ 2147483647 h 204"/>
                  <a:gd name="T18" fmla="*/ 2147483647 w 174"/>
                  <a:gd name="T19" fmla="*/ 2147483647 h 204"/>
                  <a:gd name="T20" fmla="*/ 2147483647 w 174"/>
                  <a:gd name="T21" fmla="*/ 2147483647 h 204"/>
                  <a:gd name="T22" fmla="*/ 2147483647 w 174"/>
                  <a:gd name="T23" fmla="*/ 2147483647 h 204"/>
                  <a:gd name="T24" fmla="*/ 2147483647 w 174"/>
                  <a:gd name="T25" fmla="*/ 2147483647 h 204"/>
                  <a:gd name="T26" fmla="*/ 2147483647 w 174"/>
                  <a:gd name="T27" fmla="*/ 2147483647 h 204"/>
                  <a:gd name="T28" fmla="*/ 2147483647 w 174"/>
                  <a:gd name="T29" fmla="*/ 2147483647 h 204"/>
                  <a:gd name="T30" fmla="*/ 2147483647 w 174"/>
                  <a:gd name="T31" fmla="*/ 2147483647 h 204"/>
                  <a:gd name="T32" fmla="*/ 2147483647 w 174"/>
                  <a:gd name="T33" fmla="*/ 2147483647 h 204"/>
                  <a:gd name="T34" fmla="*/ 2147483647 w 174"/>
                  <a:gd name="T35" fmla="*/ 2147483647 h 204"/>
                  <a:gd name="T36" fmla="*/ 2147483647 w 174"/>
                  <a:gd name="T37" fmla="*/ 2147483647 h 204"/>
                  <a:gd name="T38" fmla="*/ 2147483647 w 174"/>
                  <a:gd name="T39" fmla="*/ 2147483647 h 204"/>
                  <a:gd name="T40" fmla="*/ 2147483647 w 174"/>
                  <a:gd name="T41" fmla="*/ 2147483647 h 204"/>
                  <a:gd name="T42" fmla="*/ 2147483647 w 174"/>
                  <a:gd name="T43" fmla="*/ 2147483647 h 204"/>
                  <a:gd name="T44" fmla="*/ 2147483647 w 174"/>
                  <a:gd name="T45" fmla="*/ 2147483647 h 204"/>
                  <a:gd name="T46" fmla="*/ 2147483647 w 174"/>
                  <a:gd name="T47" fmla="*/ 2147483647 h 2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74" h="204">
                    <a:moveTo>
                      <a:pt x="12" y="168"/>
                    </a:moveTo>
                    <a:lnTo>
                      <a:pt x="0" y="144"/>
                    </a:lnTo>
                    <a:lnTo>
                      <a:pt x="0" y="108"/>
                    </a:lnTo>
                    <a:lnTo>
                      <a:pt x="12" y="90"/>
                    </a:lnTo>
                    <a:lnTo>
                      <a:pt x="36" y="84"/>
                    </a:lnTo>
                    <a:lnTo>
                      <a:pt x="60" y="66"/>
                    </a:lnTo>
                    <a:lnTo>
                      <a:pt x="96" y="24"/>
                    </a:lnTo>
                    <a:lnTo>
                      <a:pt x="138" y="0"/>
                    </a:lnTo>
                    <a:lnTo>
                      <a:pt x="162" y="12"/>
                    </a:lnTo>
                    <a:lnTo>
                      <a:pt x="174" y="30"/>
                    </a:lnTo>
                    <a:lnTo>
                      <a:pt x="156" y="48"/>
                    </a:lnTo>
                    <a:lnTo>
                      <a:pt x="150" y="66"/>
                    </a:lnTo>
                    <a:lnTo>
                      <a:pt x="156" y="90"/>
                    </a:lnTo>
                    <a:lnTo>
                      <a:pt x="174" y="108"/>
                    </a:lnTo>
                    <a:lnTo>
                      <a:pt x="156" y="120"/>
                    </a:lnTo>
                    <a:lnTo>
                      <a:pt x="150" y="132"/>
                    </a:lnTo>
                    <a:lnTo>
                      <a:pt x="138" y="150"/>
                    </a:lnTo>
                    <a:lnTo>
                      <a:pt x="126" y="168"/>
                    </a:lnTo>
                    <a:lnTo>
                      <a:pt x="114" y="198"/>
                    </a:lnTo>
                    <a:lnTo>
                      <a:pt x="90" y="204"/>
                    </a:lnTo>
                    <a:lnTo>
                      <a:pt x="72" y="192"/>
                    </a:lnTo>
                    <a:lnTo>
                      <a:pt x="42" y="192"/>
                    </a:lnTo>
                    <a:lnTo>
                      <a:pt x="24" y="192"/>
                    </a:lnTo>
                    <a:lnTo>
                      <a:pt x="12" y="16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xmlns="" id="{BE862B24-0F03-441B-B9DE-4F527B1BF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740" y="4475570"/>
                <a:ext cx="169253" cy="206614"/>
              </a:xfrm>
              <a:custGeom>
                <a:avLst/>
                <a:gdLst>
                  <a:gd name="T0" fmla="*/ 2147483647 w 108"/>
                  <a:gd name="T1" fmla="*/ 2147483647 h 132"/>
                  <a:gd name="T2" fmla="*/ 2147483647 w 108"/>
                  <a:gd name="T3" fmla="*/ 2147483647 h 132"/>
                  <a:gd name="T4" fmla="*/ 0 w 108"/>
                  <a:gd name="T5" fmla="*/ 2147483647 h 132"/>
                  <a:gd name="T6" fmla="*/ 2147483647 w 108"/>
                  <a:gd name="T7" fmla="*/ 2147483647 h 132"/>
                  <a:gd name="T8" fmla="*/ 2147483647 w 108"/>
                  <a:gd name="T9" fmla="*/ 2147483647 h 132"/>
                  <a:gd name="T10" fmla="*/ 2147483647 w 108"/>
                  <a:gd name="T11" fmla="*/ 2147483647 h 132"/>
                  <a:gd name="T12" fmla="*/ 2147483647 w 108"/>
                  <a:gd name="T13" fmla="*/ 2147483647 h 132"/>
                  <a:gd name="T14" fmla="*/ 2147483647 w 108"/>
                  <a:gd name="T15" fmla="*/ 0 h 132"/>
                  <a:gd name="T16" fmla="*/ 2147483647 w 108"/>
                  <a:gd name="T17" fmla="*/ 2147483647 h 132"/>
                  <a:gd name="T18" fmla="*/ 2147483647 w 108"/>
                  <a:gd name="T19" fmla="*/ 2147483647 h 132"/>
                  <a:gd name="T20" fmla="*/ 2147483647 w 108"/>
                  <a:gd name="T21" fmla="*/ 2147483647 h 132"/>
                  <a:gd name="T22" fmla="*/ 2147483647 w 108"/>
                  <a:gd name="T23" fmla="*/ 2147483647 h 132"/>
                  <a:gd name="T24" fmla="*/ 2147483647 w 108"/>
                  <a:gd name="T25" fmla="*/ 2147483647 h 132"/>
                  <a:gd name="T26" fmla="*/ 2147483647 w 108"/>
                  <a:gd name="T27" fmla="*/ 2147483647 h 132"/>
                  <a:gd name="T28" fmla="*/ 2147483647 w 108"/>
                  <a:gd name="T29" fmla="*/ 2147483647 h 132"/>
                  <a:gd name="T30" fmla="*/ 2147483647 w 108"/>
                  <a:gd name="T31" fmla="*/ 2147483647 h 132"/>
                  <a:gd name="T32" fmla="*/ 2147483647 w 108"/>
                  <a:gd name="T33" fmla="*/ 2147483647 h 132"/>
                  <a:gd name="T34" fmla="*/ 2147483647 w 108"/>
                  <a:gd name="T35" fmla="*/ 2147483647 h 132"/>
                  <a:gd name="T36" fmla="*/ 2147483647 w 108"/>
                  <a:gd name="T37" fmla="*/ 2147483647 h 132"/>
                  <a:gd name="T38" fmla="*/ 2147483647 w 108"/>
                  <a:gd name="T39" fmla="*/ 2147483647 h 132"/>
                  <a:gd name="T40" fmla="*/ 2147483647 w 108"/>
                  <a:gd name="T41" fmla="*/ 2147483647 h 132"/>
                  <a:gd name="T42" fmla="*/ 2147483647 w 108"/>
                  <a:gd name="T43" fmla="*/ 2147483647 h 132"/>
                  <a:gd name="T44" fmla="*/ 2147483647 w 108"/>
                  <a:gd name="T45" fmla="*/ 2147483647 h 132"/>
                  <a:gd name="T46" fmla="*/ 2147483647 w 108"/>
                  <a:gd name="T47" fmla="*/ 2147483647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xmlns="" id="{AE895266-690B-4C14-9F72-0E5BEDE67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9592" y="4710618"/>
                <a:ext cx="317587" cy="72031"/>
              </a:xfrm>
              <a:custGeom>
                <a:avLst/>
                <a:gdLst>
                  <a:gd name="T0" fmla="*/ 0 w 34"/>
                  <a:gd name="T1" fmla="*/ 2147483647 h 8"/>
                  <a:gd name="T2" fmla="*/ 2147483647 w 34"/>
                  <a:gd name="T3" fmla="*/ 0 h 8"/>
                  <a:gd name="T4" fmla="*/ 2147483647 w 34"/>
                  <a:gd name="T5" fmla="*/ 0 h 8"/>
                  <a:gd name="T6" fmla="*/ 2147483647 w 34"/>
                  <a:gd name="T7" fmla="*/ 2147483647 h 8"/>
                  <a:gd name="T8" fmla="*/ 2147483647 w 34"/>
                  <a:gd name="T9" fmla="*/ 2147483647 h 8"/>
                  <a:gd name="T10" fmla="*/ 2147483647 w 34"/>
                  <a:gd name="T11" fmla="*/ 2147483647 h 8"/>
                  <a:gd name="T12" fmla="*/ 2147483647 w 34"/>
                  <a:gd name="T13" fmla="*/ 2147483647 h 8"/>
                  <a:gd name="T14" fmla="*/ 2147483647 w 34"/>
                  <a:gd name="T15" fmla="*/ 2147483647 h 8"/>
                  <a:gd name="T16" fmla="*/ 2147483647 w 34"/>
                  <a:gd name="T17" fmla="*/ 2147483647 h 8"/>
                  <a:gd name="T18" fmla="*/ 2147483647 w 34"/>
                  <a:gd name="T19" fmla="*/ 2147483647 h 8"/>
                  <a:gd name="T20" fmla="*/ 0 w 34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" h="8">
                    <a:moveTo>
                      <a:pt x="0" y="1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0" y="4"/>
                      <a:pt x="8" y="4"/>
                    </a:cubicBezTo>
                    <a:cubicBezTo>
                      <a:pt x="7" y="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xmlns="" id="{B9F28273-0648-4ACF-A262-017C081D7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024" y="2756305"/>
                <a:ext cx="190172" cy="214198"/>
              </a:xfrm>
              <a:custGeom>
                <a:avLst/>
                <a:gdLst>
                  <a:gd name="T0" fmla="*/ 0 w 120"/>
                  <a:gd name="T1" fmla="*/ 2147483647 h 138"/>
                  <a:gd name="T2" fmla="*/ 0 w 120"/>
                  <a:gd name="T3" fmla="*/ 2147483647 h 138"/>
                  <a:gd name="T4" fmla="*/ 2147483647 w 120"/>
                  <a:gd name="T5" fmla="*/ 2147483647 h 138"/>
                  <a:gd name="T6" fmla="*/ 2147483647 w 120"/>
                  <a:gd name="T7" fmla="*/ 2147483647 h 138"/>
                  <a:gd name="T8" fmla="*/ 2147483647 w 120"/>
                  <a:gd name="T9" fmla="*/ 0 h 138"/>
                  <a:gd name="T10" fmla="*/ 2147483647 w 120"/>
                  <a:gd name="T11" fmla="*/ 2147483647 h 138"/>
                  <a:gd name="T12" fmla="*/ 2147483647 w 120"/>
                  <a:gd name="T13" fmla="*/ 2147483647 h 138"/>
                  <a:gd name="T14" fmla="*/ 2147483647 w 120"/>
                  <a:gd name="T15" fmla="*/ 2147483647 h 138"/>
                  <a:gd name="T16" fmla="*/ 2147483647 w 120"/>
                  <a:gd name="T17" fmla="*/ 2147483647 h 138"/>
                  <a:gd name="T18" fmla="*/ 2147483647 w 120"/>
                  <a:gd name="T19" fmla="*/ 2147483647 h 138"/>
                  <a:gd name="T20" fmla="*/ 2147483647 w 120"/>
                  <a:gd name="T21" fmla="*/ 2147483647 h 138"/>
                  <a:gd name="T22" fmla="*/ 2147483647 w 120"/>
                  <a:gd name="T23" fmla="*/ 2147483647 h 138"/>
                  <a:gd name="T24" fmla="*/ 2147483647 w 120"/>
                  <a:gd name="T25" fmla="*/ 2147483647 h 138"/>
                  <a:gd name="T26" fmla="*/ 2147483647 w 120"/>
                  <a:gd name="T27" fmla="*/ 2147483647 h 138"/>
                  <a:gd name="T28" fmla="*/ 2147483647 w 120"/>
                  <a:gd name="T29" fmla="*/ 2147483647 h 138"/>
                  <a:gd name="T30" fmla="*/ 2147483647 w 120"/>
                  <a:gd name="T31" fmla="*/ 2147483647 h 138"/>
                  <a:gd name="T32" fmla="*/ 0 w 120"/>
                  <a:gd name="T33" fmla="*/ 2147483647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xmlns="" id="{4A869A3D-BE42-4F34-A1A9-DF09ED813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415" y="3838665"/>
                <a:ext cx="330900" cy="92881"/>
              </a:xfrm>
              <a:custGeom>
                <a:avLst/>
                <a:gdLst>
                  <a:gd name="T0" fmla="*/ 2147483647 w 35"/>
                  <a:gd name="T1" fmla="*/ 2147483647 h 10"/>
                  <a:gd name="T2" fmla="*/ 2147483647 w 35"/>
                  <a:gd name="T3" fmla="*/ 0 h 10"/>
                  <a:gd name="T4" fmla="*/ 2147483647 w 35"/>
                  <a:gd name="T5" fmla="*/ 0 h 10"/>
                  <a:gd name="T6" fmla="*/ 2147483647 w 35"/>
                  <a:gd name="T7" fmla="*/ 2147483647 h 10"/>
                  <a:gd name="T8" fmla="*/ 2147483647 w 35"/>
                  <a:gd name="T9" fmla="*/ 2147483647 h 10"/>
                  <a:gd name="T10" fmla="*/ 2147483647 w 35"/>
                  <a:gd name="T11" fmla="*/ 2147483647 h 10"/>
                  <a:gd name="T12" fmla="*/ 2147483647 w 35"/>
                  <a:gd name="T13" fmla="*/ 2147483647 h 10"/>
                  <a:gd name="T14" fmla="*/ 2147483647 w 35"/>
                  <a:gd name="T15" fmla="*/ 2147483647 h 10"/>
                  <a:gd name="T16" fmla="*/ 2147483647 w 35"/>
                  <a:gd name="T17" fmla="*/ 2147483647 h 10"/>
                  <a:gd name="T18" fmla="*/ 2147483647 w 35"/>
                  <a:gd name="T19" fmla="*/ 2147483647 h 10"/>
                  <a:gd name="T20" fmla="*/ 2147483647 w 35"/>
                  <a:gd name="T21" fmla="*/ 2147483647 h 10"/>
                  <a:gd name="T22" fmla="*/ 2147483647 w 35"/>
                  <a:gd name="T23" fmla="*/ 2147483647 h 10"/>
                  <a:gd name="T24" fmla="*/ 2147483647 w 35"/>
                  <a:gd name="T25" fmla="*/ 2147483647 h 10"/>
                  <a:gd name="T26" fmla="*/ 2147483647 w 35"/>
                  <a:gd name="T27" fmla="*/ 2147483647 h 10"/>
                  <a:gd name="T28" fmla="*/ 0 w 35"/>
                  <a:gd name="T29" fmla="*/ 2147483647 h 10"/>
                  <a:gd name="T30" fmla="*/ 2147483647 w 35"/>
                  <a:gd name="T31" fmla="*/ 2147483647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xmlns="" id="{61EFECD2-375C-4F74-9462-6599B153D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315" y="3941025"/>
                <a:ext cx="205386" cy="56867"/>
              </a:xfrm>
              <a:custGeom>
                <a:avLst/>
                <a:gdLst>
                  <a:gd name="T0" fmla="*/ 2147483647 w 132"/>
                  <a:gd name="T1" fmla="*/ 0 h 36"/>
                  <a:gd name="T2" fmla="*/ 2147483647 w 132"/>
                  <a:gd name="T3" fmla="*/ 2147483647 h 36"/>
                  <a:gd name="T4" fmla="*/ 0 w 132"/>
                  <a:gd name="T5" fmla="*/ 2147483647 h 36"/>
                  <a:gd name="T6" fmla="*/ 2147483647 w 132"/>
                  <a:gd name="T7" fmla="*/ 2147483647 h 36"/>
                  <a:gd name="T8" fmla="*/ 2147483647 w 132"/>
                  <a:gd name="T9" fmla="*/ 2147483647 h 36"/>
                  <a:gd name="T10" fmla="*/ 2147483647 w 132"/>
                  <a:gd name="T11" fmla="*/ 2147483647 h 36"/>
                  <a:gd name="T12" fmla="*/ 2147483647 w 132"/>
                  <a:gd name="T13" fmla="*/ 2147483647 h 36"/>
                  <a:gd name="T14" fmla="*/ 2147483647 w 132"/>
                  <a:gd name="T15" fmla="*/ 2147483647 h 36"/>
                  <a:gd name="T16" fmla="*/ 2147483647 w 132"/>
                  <a:gd name="T17" fmla="*/ 2147483647 h 36"/>
                  <a:gd name="T18" fmla="*/ 2147483647 w 132"/>
                  <a:gd name="T19" fmla="*/ 0 h 36"/>
                  <a:gd name="T20" fmla="*/ 2147483647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xmlns="" id="{8C7516E5-4A96-4025-9661-D2D3FC90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272" y="3311702"/>
                <a:ext cx="93184" cy="54970"/>
              </a:xfrm>
              <a:custGeom>
                <a:avLst/>
                <a:gdLst>
                  <a:gd name="T0" fmla="*/ 0 w 60"/>
                  <a:gd name="T1" fmla="*/ 2147483647 h 36"/>
                  <a:gd name="T2" fmla="*/ 2147483647 w 60"/>
                  <a:gd name="T3" fmla="*/ 0 h 36"/>
                  <a:gd name="T4" fmla="*/ 2147483647 w 60"/>
                  <a:gd name="T5" fmla="*/ 2147483647 h 36"/>
                  <a:gd name="T6" fmla="*/ 2147483647 w 60"/>
                  <a:gd name="T7" fmla="*/ 2147483647 h 36"/>
                  <a:gd name="T8" fmla="*/ 2147483647 w 60"/>
                  <a:gd name="T9" fmla="*/ 2147483647 h 36"/>
                  <a:gd name="T10" fmla="*/ 2147483647 w 60"/>
                  <a:gd name="T11" fmla="*/ 2147483647 h 36"/>
                  <a:gd name="T12" fmla="*/ 0 w 60"/>
                  <a:gd name="T13" fmla="*/ 2147483647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0" h="36">
                    <a:moveTo>
                      <a:pt x="0" y="12"/>
                    </a:moveTo>
                    <a:lnTo>
                      <a:pt x="36" y="0"/>
                    </a:lnTo>
                    <a:lnTo>
                      <a:pt x="60" y="6"/>
                    </a:lnTo>
                    <a:lnTo>
                      <a:pt x="60" y="18"/>
                    </a:lnTo>
                    <a:lnTo>
                      <a:pt x="54" y="36"/>
                    </a:lnTo>
                    <a:lnTo>
                      <a:pt x="30" y="2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xmlns="" id="{B3BFD459-333F-49E3-8CE9-00D455292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676" y="3205551"/>
                <a:ext cx="38034" cy="73926"/>
              </a:xfrm>
              <a:custGeom>
                <a:avLst/>
                <a:gdLst>
                  <a:gd name="T0" fmla="*/ 0 w 24"/>
                  <a:gd name="T1" fmla="*/ 2147483647 h 48"/>
                  <a:gd name="T2" fmla="*/ 2147483647 w 24"/>
                  <a:gd name="T3" fmla="*/ 2147483647 h 48"/>
                  <a:gd name="T4" fmla="*/ 2147483647 w 24"/>
                  <a:gd name="T5" fmla="*/ 0 h 48"/>
                  <a:gd name="T6" fmla="*/ 2147483647 w 24"/>
                  <a:gd name="T7" fmla="*/ 2147483647 h 48"/>
                  <a:gd name="T8" fmla="*/ 2147483647 w 24"/>
                  <a:gd name="T9" fmla="*/ 2147483647 h 48"/>
                  <a:gd name="T10" fmla="*/ 0 w 24"/>
                  <a:gd name="T11" fmla="*/ 2147483647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48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24" y="2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xmlns="" id="{A2C3B2F0-6A4D-469E-9664-B62A9E8C9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168" y="3129729"/>
                <a:ext cx="47542" cy="56867"/>
              </a:xfrm>
              <a:custGeom>
                <a:avLst/>
                <a:gdLst>
                  <a:gd name="T0" fmla="*/ 0 w 30"/>
                  <a:gd name="T1" fmla="*/ 2147483647 h 37"/>
                  <a:gd name="T2" fmla="*/ 2147483647 w 30"/>
                  <a:gd name="T3" fmla="*/ 0 h 37"/>
                  <a:gd name="T4" fmla="*/ 2147483647 w 30"/>
                  <a:gd name="T5" fmla="*/ 2147483647 h 37"/>
                  <a:gd name="T6" fmla="*/ 2147483647 w 30"/>
                  <a:gd name="T7" fmla="*/ 2147483647 h 37"/>
                  <a:gd name="T8" fmla="*/ 0 w 30"/>
                  <a:gd name="T9" fmla="*/ 214748364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37">
                    <a:moveTo>
                      <a:pt x="0" y="12"/>
                    </a:moveTo>
                    <a:lnTo>
                      <a:pt x="24" y="0"/>
                    </a:lnTo>
                    <a:lnTo>
                      <a:pt x="30" y="24"/>
                    </a:lnTo>
                    <a:lnTo>
                      <a:pt x="24" y="37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xmlns="" id="{0F8FEFCB-E49F-4C73-A096-94A81111F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735" y="3340135"/>
                <a:ext cx="47544" cy="9478"/>
              </a:xfrm>
              <a:custGeom>
                <a:avLst/>
                <a:gdLst>
                  <a:gd name="T0" fmla="*/ 2147483647 w 30"/>
                  <a:gd name="T1" fmla="*/ 0 h 6"/>
                  <a:gd name="T2" fmla="*/ 2147483647 w 30"/>
                  <a:gd name="T3" fmla="*/ 0 h 6"/>
                  <a:gd name="T4" fmla="*/ 0 w 30"/>
                  <a:gd name="T5" fmla="*/ 2147483647 h 6"/>
                  <a:gd name="T6" fmla="*/ 2147483647 w 30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" h="6">
                    <a:moveTo>
                      <a:pt x="24" y="0"/>
                    </a:moveTo>
                    <a:lnTo>
                      <a:pt x="30" y="0"/>
                    </a:lnTo>
                    <a:lnTo>
                      <a:pt x="0" y="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FF84F9FC-7468-40AD-81E3-A13B2018D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4383" y="3616885"/>
                <a:ext cx="0" cy="3791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xmlns="" id="{703ADC08-74F3-440B-8264-E5C3B4255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403" y="3161953"/>
                <a:ext cx="589534" cy="214198"/>
              </a:xfrm>
              <a:custGeom>
                <a:avLst/>
                <a:gdLst>
                  <a:gd name="T0" fmla="*/ 2147483647 w 10616"/>
                  <a:gd name="T1" fmla="*/ 2147483647 h 10000"/>
                  <a:gd name="T2" fmla="*/ 2147483647 w 10616"/>
                  <a:gd name="T3" fmla="*/ 2147483647 h 10000"/>
                  <a:gd name="T4" fmla="*/ 2147483647 w 10616"/>
                  <a:gd name="T5" fmla="*/ 2147483647 h 10000"/>
                  <a:gd name="T6" fmla="*/ 2147483647 w 10616"/>
                  <a:gd name="T7" fmla="*/ 2147483647 h 10000"/>
                  <a:gd name="T8" fmla="*/ 2147483647 w 10616"/>
                  <a:gd name="T9" fmla="*/ 2147483647 h 10000"/>
                  <a:gd name="T10" fmla="*/ 2147483647 w 10616"/>
                  <a:gd name="T11" fmla="*/ 2147483647 h 10000"/>
                  <a:gd name="T12" fmla="*/ 2147483647 w 10616"/>
                  <a:gd name="T13" fmla="*/ 2147483647 h 10000"/>
                  <a:gd name="T14" fmla="*/ 2147483647 w 10616"/>
                  <a:gd name="T15" fmla="*/ 2147483647 h 10000"/>
                  <a:gd name="T16" fmla="*/ 2147483647 w 10616"/>
                  <a:gd name="T17" fmla="*/ 2147483647 h 10000"/>
                  <a:gd name="T18" fmla="*/ 2147483647 w 10616"/>
                  <a:gd name="T19" fmla="*/ 2147483647 h 10000"/>
                  <a:gd name="T20" fmla="*/ 2147483647 w 10616"/>
                  <a:gd name="T21" fmla="*/ 808041496 h 10000"/>
                  <a:gd name="T22" fmla="*/ 2147483647 w 10616"/>
                  <a:gd name="T23" fmla="*/ 808041496 h 10000"/>
                  <a:gd name="T24" fmla="*/ 2147483647 w 10616"/>
                  <a:gd name="T25" fmla="*/ 0 h 10000"/>
                  <a:gd name="T26" fmla="*/ 2147483647 w 10616"/>
                  <a:gd name="T27" fmla="*/ 0 h 10000"/>
                  <a:gd name="T28" fmla="*/ 2147483647 w 10616"/>
                  <a:gd name="T29" fmla="*/ 2147483647 h 10000"/>
                  <a:gd name="T30" fmla="*/ 2147483647 w 10616"/>
                  <a:gd name="T31" fmla="*/ 2147483647 h 10000"/>
                  <a:gd name="T32" fmla="*/ 2147483647 w 10616"/>
                  <a:gd name="T33" fmla="*/ 2147483647 h 10000"/>
                  <a:gd name="T34" fmla="*/ 2147483647 w 10616"/>
                  <a:gd name="T35" fmla="*/ 2147483647 h 10000"/>
                  <a:gd name="T36" fmla="*/ 2147483647 w 10616"/>
                  <a:gd name="T37" fmla="*/ 808041496 h 10000"/>
                  <a:gd name="T38" fmla="*/ 2147483647 w 10616"/>
                  <a:gd name="T39" fmla="*/ 0 h 10000"/>
                  <a:gd name="T40" fmla="*/ 2147483647 w 10616"/>
                  <a:gd name="T41" fmla="*/ 0 h 10000"/>
                  <a:gd name="T42" fmla="*/ 2147483647 w 10616"/>
                  <a:gd name="T43" fmla="*/ 0 h 10000"/>
                  <a:gd name="T44" fmla="*/ 2147483647 w 10616"/>
                  <a:gd name="T45" fmla="*/ 808041496 h 10000"/>
                  <a:gd name="T46" fmla="*/ 2147483647 w 10616"/>
                  <a:gd name="T47" fmla="*/ 2147483647 h 10000"/>
                  <a:gd name="T48" fmla="*/ 2147483647 w 10616"/>
                  <a:gd name="T49" fmla="*/ 2147483647 h 10000"/>
                  <a:gd name="T50" fmla="*/ 2147483647 w 10616"/>
                  <a:gd name="T51" fmla="*/ 2147483647 h 10000"/>
                  <a:gd name="T52" fmla="*/ 2147483647 w 10616"/>
                  <a:gd name="T53" fmla="*/ 2147483647 h 10000"/>
                  <a:gd name="T54" fmla="*/ 2147483647 w 10616"/>
                  <a:gd name="T55" fmla="*/ 2147483647 h 10000"/>
                  <a:gd name="T56" fmla="*/ 2147483647 w 10616"/>
                  <a:gd name="T57" fmla="*/ 2147483647 h 10000"/>
                  <a:gd name="T58" fmla="*/ 2147483647 w 10616"/>
                  <a:gd name="T59" fmla="*/ 2147483647 h 10000"/>
                  <a:gd name="T60" fmla="*/ 2147483647 w 10616"/>
                  <a:gd name="T61" fmla="*/ 2147483647 h 10000"/>
                  <a:gd name="T62" fmla="*/ 0 w 10616"/>
                  <a:gd name="T63" fmla="*/ 2147483647 h 10000"/>
                  <a:gd name="T64" fmla="*/ 2147483647 w 10616"/>
                  <a:gd name="T65" fmla="*/ 2147483647 h 10000"/>
                  <a:gd name="T66" fmla="*/ 2147483647 w 10616"/>
                  <a:gd name="T67" fmla="*/ 2147483647 h 10000"/>
                  <a:gd name="T68" fmla="*/ 2147483647 w 10616"/>
                  <a:gd name="T69" fmla="*/ 2147483647 h 10000"/>
                  <a:gd name="T70" fmla="*/ 2147483647 w 10616"/>
                  <a:gd name="T71" fmla="*/ 2147483647 h 10000"/>
                  <a:gd name="T72" fmla="*/ 2147483647 w 10616"/>
                  <a:gd name="T73" fmla="*/ 2147483647 h 10000"/>
                  <a:gd name="T74" fmla="*/ 2147483647 w 10616"/>
                  <a:gd name="T75" fmla="*/ 2147483647 h 10000"/>
                  <a:gd name="T76" fmla="*/ 2147483647 w 10616"/>
                  <a:gd name="T77" fmla="*/ 2147483647 h 10000"/>
                  <a:gd name="T78" fmla="*/ 2147483647 w 10616"/>
                  <a:gd name="T79" fmla="*/ 2147483647 h 10000"/>
                  <a:gd name="T80" fmla="*/ 2147483647 w 10616"/>
                  <a:gd name="T81" fmla="*/ 2147483647 h 10000"/>
                  <a:gd name="T82" fmla="*/ 2147483647 w 10616"/>
                  <a:gd name="T83" fmla="*/ 2147483647 h 10000"/>
                  <a:gd name="T84" fmla="*/ 2147483647 w 10616"/>
                  <a:gd name="T85" fmla="*/ 2147483647 h 1000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0616" h="10000">
                    <a:moveTo>
                      <a:pt x="6379" y="8696"/>
                    </a:moveTo>
                    <a:lnTo>
                      <a:pt x="6718" y="9130"/>
                    </a:lnTo>
                    <a:lnTo>
                      <a:pt x="8582" y="8696"/>
                    </a:lnTo>
                    <a:lnTo>
                      <a:pt x="9430" y="8261"/>
                    </a:lnTo>
                    <a:lnTo>
                      <a:pt x="10277" y="7826"/>
                    </a:lnTo>
                    <a:lnTo>
                      <a:pt x="10616" y="8261"/>
                    </a:lnTo>
                    <a:cubicBezTo>
                      <a:pt x="10560" y="7826"/>
                      <a:pt x="10503" y="7392"/>
                      <a:pt x="10447" y="6957"/>
                    </a:cubicBezTo>
                    <a:lnTo>
                      <a:pt x="10447" y="3913"/>
                    </a:lnTo>
                    <a:cubicBezTo>
                      <a:pt x="10503" y="3768"/>
                      <a:pt x="10560" y="3623"/>
                      <a:pt x="10616" y="3478"/>
                    </a:cubicBezTo>
                    <a:lnTo>
                      <a:pt x="9938" y="1304"/>
                    </a:lnTo>
                    <a:lnTo>
                      <a:pt x="9599" y="435"/>
                    </a:lnTo>
                    <a:lnTo>
                      <a:pt x="9091" y="435"/>
                    </a:lnTo>
                    <a:cubicBezTo>
                      <a:pt x="9034" y="290"/>
                      <a:pt x="8978" y="145"/>
                      <a:pt x="8921" y="0"/>
                    </a:cubicBezTo>
                    <a:lnTo>
                      <a:pt x="8243" y="1304"/>
                    </a:lnTo>
                    <a:lnTo>
                      <a:pt x="7396" y="1304"/>
                    </a:lnTo>
                    <a:lnTo>
                      <a:pt x="7226" y="1304"/>
                    </a:lnTo>
                    <a:lnTo>
                      <a:pt x="6548" y="435"/>
                    </a:lnTo>
                    <a:lnTo>
                      <a:pt x="6040" y="0"/>
                    </a:lnTo>
                    <a:lnTo>
                      <a:pt x="4684" y="0"/>
                    </a:lnTo>
                    <a:lnTo>
                      <a:pt x="4345" y="0"/>
                    </a:lnTo>
                    <a:lnTo>
                      <a:pt x="3836" y="435"/>
                    </a:lnTo>
                    <a:lnTo>
                      <a:pt x="3497" y="1304"/>
                    </a:lnTo>
                    <a:lnTo>
                      <a:pt x="2650" y="1739"/>
                    </a:lnTo>
                    <a:cubicBezTo>
                      <a:pt x="2593" y="1594"/>
                      <a:pt x="2537" y="1449"/>
                      <a:pt x="2480" y="1304"/>
                    </a:cubicBezTo>
                    <a:lnTo>
                      <a:pt x="2311" y="1304"/>
                    </a:lnTo>
                    <a:lnTo>
                      <a:pt x="1972" y="2609"/>
                    </a:lnTo>
                    <a:cubicBezTo>
                      <a:pt x="1746" y="2609"/>
                      <a:pt x="1494" y="2631"/>
                      <a:pt x="1294" y="2609"/>
                    </a:cubicBezTo>
                    <a:cubicBezTo>
                      <a:pt x="1094" y="2587"/>
                      <a:pt x="883" y="2261"/>
                      <a:pt x="770" y="2478"/>
                    </a:cubicBezTo>
                    <a:cubicBezTo>
                      <a:pt x="657" y="2695"/>
                      <a:pt x="333" y="2962"/>
                      <a:pt x="205" y="3117"/>
                    </a:cubicBezTo>
                    <a:cubicBezTo>
                      <a:pt x="77" y="3272"/>
                      <a:pt x="0" y="3266"/>
                      <a:pt x="0" y="3407"/>
                    </a:cubicBezTo>
                    <a:cubicBezTo>
                      <a:pt x="113" y="3701"/>
                      <a:pt x="482" y="5084"/>
                      <a:pt x="698" y="5748"/>
                    </a:cubicBezTo>
                    <a:cubicBezTo>
                      <a:pt x="914" y="6412"/>
                      <a:pt x="1138" y="6900"/>
                      <a:pt x="1294" y="7391"/>
                    </a:cubicBezTo>
                    <a:cubicBezTo>
                      <a:pt x="1450" y="7882"/>
                      <a:pt x="1520" y="8261"/>
                      <a:pt x="1633" y="8696"/>
                    </a:cubicBezTo>
                    <a:lnTo>
                      <a:pt x="3158" y="9130"/>
                    </a:lnTo>
                    <a:lnTo>
                      <a:pt x="3328" y="9130"/>
                    </a:lnTo>
                    <a:lnTo>
                      <a:pt x="4514" y="10000"/>
                    </a:lnTo>
                    <a:lnTo>
                      <a:pt x="5192" y="9130"/>
                    </a:lnTo>
                    <a:lnTo>
                      <a:pt x="5870" y="10000"/>
                    </a:lnTo>
                    <a:lnTo>
                      <a:pt x="6379" y="869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xmlns="" id="{0BA33C4C-BB06-4FFC-B496-9A7DF11B6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1072" y="3340135"/>
                <a:ext cx="216797" cy="174391"/>
              </a:xfrm>
              <a:custGeom>
                <a:avLst/>
                <a:gdLst>
                  <a:gd name="T0" fmla="*/ 2147483647 w 139"/>
                  <a:gd name="T1" fmla="*/ 2147483647 h 114"/>
                  <a:gd name="T2" fmla="*/ 2147483647 w 139"/>
                  <a:gd name="T3" fmla="*/ 2147483647 h 114"/>
                  <a:gd name="T4" fmla="*/ 2147483647 w 139"/>
                  <a:gd name="T5" fmla="*/ 2147483647 h 114"/>
                  <a:gd name="T6" fmla="*/ 2147483647 w 139"/>
                  <a:gd name="T7" fmla="*/ 2147483647 h 114"/>
                  <a:gd name="T8" fmla="*/ 2147483647 w 139"/>
                  <a:gd name="T9" fmla="*/ 2147483647 h 114"/>
                  <a:gd name="T10" fmla="*/ 2147483647 w 139"/>
                  <a:gd name="T11" fmla="*/ 2147483647 h 114"/>
                  <a:gd name="T12" fmla="*/ 2147483647 w 139"/>
                  <a:gd name="T13" fmla="*/ 0 h 114"/>
                  <a:gd name="T14" fmla="*/ 2147483647 w 139"/>
                  <a:gd name="T15" fmla="*/ 2147483647 h 114"/>
                  <a:gd name="T16" fmla="*/ 2147483647 w 139"/>
                  <a:gd name="T17" fmla="*/ 2147483647 h 114"/>
                  <a:gd name="T18" fmla="*/ 2147483647 w 139"/>
                  <a:gd name="T19" fmla="*/ 2147483647 h 114"/>
                  <a:gd name="T20" fmla="*/ 2147483647 w 139"/>
                  <a:gd name="T21" fmla="*/ 2147483647 h 114"/>
                  <a:gd name="T22" fmla="*/ 2147483647 w 139"/>
                  <a:gd name="T23" fmla="*/ 2147483647 h 114"/>
                  <a:gd name="T24" fmla="*/ 2147483647 w 139"/>
                  <a:gd name="T25" fmla="*/ 2147483647 h 114"/>
                  <a:gd name="T26" fmla="*/ 0 w 139"/>
                  <a:gd name="T27" fmla="*/ 2147483647 h 114"/>
                  <a:gd name="T28" fmla="*/ 2147483647 w 139"/>
                  <a:gd name="T29" fmla="*/ 2147483647 h 114"/>
                  <a:gd name="T30" fmla="*/ 2147483647 w 139"/>
                  <a:gd name="T31" fmla="*/ 2147483647 h 11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14">
                    <a:moveTo>
                      <a:pt x="25" y="114"/>
                    </a:moveTo>
                    <a:lnTo>
                      <a:pt x="61" y="96"/>
                    </a:lnTo>
                    <a:lnTo>
                      <a:pt x="73" y="90"/>
                    </a:lnTo>
                    <a:lnTo>
                      <a:pt x="115" y="66"/>
                    </a:lnTo>
                    <a:lnTo>
                      <a:pt x="127" y="24"/>
                    </a:lnTo>
                    <a:lnTo>
                      <a:pt x="139" y="6"/>
                    </a:lnTo>
                    <a:lnTo>
                      <a:pt x="139" y="0"/>
                    </a:lnTo>
                    <a:lnTo>
                      <a:pt x="115" y="6"/>
                    </a:lnTo>
                    <a:lnTo>
                      <a:pt x="49" y="12"/>
                    </a:lnTo>
                    <a:lnTo>
                      <a:pt x="37" y="6"/>
                    </a:lnTo>
                    <a:lnTo>
                      <a:pt x="19" y="24"/>
                    </a:lnTo>
                    <a:lnTo>
                      <a:pt x="25" y="48"/>
                    </a:lnTo>
                    <a:lnTo>
                      <a:pt x="0" y="102"/>
                    </a:lnTo>
                    <a:lnTo>
                      <a:pt x="13" y="102"/>
                    </a:lnTo>
                    <a:lnTo>
                      <a:pt x="25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xmlns="" id="{0C3CC436-7B8A-4F1E-863D-2394A0D39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3478511"/>
                <a:ext cx="152138" cy="138375"/>
              </a:xfrm>
              <a:custGeom>
                <a:avLst/>
                <a:gdLst>
                  <a:gd name="T0" fmla="*/ 2147483647 w 97"/>
                  <a:gd name="T1" fmla="*/ 2147483647 h 90"/>
                  <a:gd name="T2" fmla="*/ 2147483647 w 97"/>
                  <a:gd name="T3" fmla="*/ 0 h 90"/>
                  <a:gd name="T4" fmla="*/ 2147483647 w 97"/>
                  <a:gd name="T5" fmla="*/ 2147483647 h 90"/>
                  <a:gd name="T6" fmla="*/ 2147483647 w 97"/>
                  <a:gd name="T7" fmla="*/ 2147483647 h 90"/>
                  <a:gd name="T8" fmla="*/ 2147483647 w 97"/>
                  <a:gd name="T9" fmla="*/ 2147483647 h 90"/>
                  <a:gd name="T10" fmla="*/ 2147483647 w 97"/>
                  <a:gd name="T11" fmla="*/ 2147483647 h 90"/>
                  <a:gd name="T12" fmla="*/ 2147483647 w 97"/>
                  <a:gd name="T13" fmla="*/ 2147483647 h 90"/>
                  <a:gd name="T14" fmla="*/ 0 w 97"/>
                  <a:gd name="T15" fmla="*/ 2147483647 h 90"/>
                  <a:gd name="T16" fmla="*/ 2147483647 w 97"/>
                  <a:gd name="T17" fmla="*/ 2147483647 h 90"/>
                  <a:gd name="T18" fmla="*/ 2147483647 w 97"/>
                  <a:gd name="T19" fmla="*/ 2147483647 h 90"/>
                  <a:gd name="T20" fmla="*/ 2147483647 w 97"/>
                  <a:gd name="T21" fmla="*/ 2147483647 h 90"/>
                  <a:gd name="T22" fmla="*/ 2147483647 w 97"/>
                  <a:gd name="T23" fmla="*/ 2147483647 h 90"/>
                  <a:gd name="T24" fmla="*/ 2147483647 w 97"/>
                  <a:gd name="T25" fmla="*/ 2147483647 h 90"/>
                  <a:gd name="T26" fmla="*/ 2147483647 w 97"/>
                  <a:gd name="T27" fmla="*/ 2147483647 h 90"/>
                  <a:gd name="T28" fmla="*/ 2147483647 w 97"/>
                  <a:gd name="T29" fmla="*/ 2147483647 h 90"/>
                  <a:gd name="T30" fmla="*/ 2147483647 w 97"/>
                  <a:gd name="T31" fmla="*/ 2147483647 h 90"/>
                  <a:gd name="T32" fmla="*/ 2147483647 w 97"/>
                  <a:gd name="T33" fmla="*/ 2147483647 h 90"/>
                  <a:gd name="T34" fmla="*/ 2147483647 w 97"/>
                  <a:gd name="T35" fmla="*/ 2147483647 h 90"/>
                  <a:gd name="T36" fmla="*/ 2147483647 w 97"/>
                  <a:gd name="T37" fmla="*/ 2147483647 h 90"/>
                  <a:gd name="T38" fmla="*/ 2147483647 w 97"/>
                  <a:gd name="T39" fmla="*/ 2147483647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xmlns="" id="{23109AD5-3244-499E-AC7D-592EF19CC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3478511"/>
                <a:ext cx="152138" cy="138375"/>
              </a:xfrm>
              <a:custGeom>
                <a:avLst/>
                <a:gdLst>
                  <a:gd name="T0" fmla="*/ 2147483647 w 97"/>
                  <a:gd name="T1" fmla="*/ 2147483647 h 90"/>
                  <a:gd name="T2" fmla="*/ 2147483647 w 97"/>
                  <a:gd name="T3" fmla="*/ 0 h 90"/>
                  <a:gd name="T4" fmla="*/ 2147483647 w 97"/>
                  <a:gd name="T5" fmla="*/ 2147483647 h 90"/>
                  <a:gd name="T6" fmla="*/ 2147483647 w 97"/>
                  <a:gd name="T7" fmla="*/ 2147483647 h 90"/>
                  <a:gd name="T8" fmla="*/ 2147483647 w 97"/>
                  <a:gd name="T9" fmla="*/ 2147483647 h 90"/>
                  <a:gd name="T10" fmla="*/ 2147483647 w 97"/>
                  <a:gd name="T11" fmla="*/ 2147483647 h 90"/>
                  <a:gd name="T12" fmla="*/ 2147483647 w 97"/>
                  <a:gd name="T13" fmla="*/ 2147483647 h 90"/>
                  <a:gd name="T14" fmla="*/ 0 w 97"/>
                  <a:gd name="T15" fmla="*/ 2147483647 h 90"/>
                  <a:gd name="T16" fmla="*/ 2147483647 w 97"/>
                  <a:gd name="T17" fmla="*/ 2147483647 h 90"/>
                  <a:gd name="T18" fmla="*/ 2147483647 w 97"/>
                  <a:gd name="T19" fmla="*/ 2147483647 h 90"/>
                  <a:gd name="T20" fmla="*/ 2147483647 w 97"/>
                  <a:gd name="T21" fmla="*/ 2147483647 h 90"/>
                  <a:gd name="T22" fmla="*/ 2147483647 w 97"/>
                  <a:gd name="T23" fmla="*/ 2147483647 h 90"/>
                  <a:gd name="T24" fmla="*/ 2147483647 w 97"/>
                  <a:gd name="T25" fmla="*/ 2147483647 h 90"/>
                  <a:gd name="T26" fmla="*/ 2147483647 w 97"/>
                  <a:gd name="T27" fmla="*/ 2147483647 h 90"/>
                  <a:gd name="T28" fmla="*/ 2147483647 w 97"/>
                  <a:gd name="T29" fmla="*/ 2147483647 h 90"/>
                  <a:gd name="T30" fmla="*/ 2147483647 w 97"/>
                  <a:gd name="T31" fmla="*/ 2147483647 h 90"/>
                  <a:gd name="T32" fmla="*/ 2147483647 w 97"/>
                  <a:gd name="T33" fmla="*/ 2147483647 h 90"/>
                  <a:gd name="T34" fmla="*/ 2147483647 w 97"/>
                  <a:gd name="T35" fmla="*/ 2147483647 h 90"/>
                  <a:gd name="T36" fmla="*/ 2147483647 w 97"/>
                  <a:gd name="T37" fmla="*/ 2147483647 h 90"/>
                  <a:gd name="T38" fmla="*/ 2147483647 w 97"/>
                  <a:gd name="T39" fmla="*/ 2147483647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xmlns="" id="{86AAECCA-CF4C-42FA-BBCB-47755D437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323" y="3740097"/>
                <a:ext cx="142629" cy="92881"/>
              </a:xfrm>
              <a:custGeom>
                <a:avLst/>
                <a:gdLst>
                  <a:gd name="T0" fmla="*/ 2147483647 w 90"/>
                  <a:gd name="T1" fmla="*/ 2147483647 h 60"/>
                  <a:gd name="T2" fmla="*/ 2147483647 w 90"/>
                  <a:gd name="T3" fmla="*/ 2147483647 h 60"/>
                  <a:gd name="T4" fmla="*/ 2147483647 w 90"/>
                  <a:gd name="T5" fmla="*/ 2147483647 h 60"/>
                  <a:gd name="T6" fmla="*/ 2147483647 w 90"/>
                  <a:gd name="T7" fmla="*/ 2147483647 h 60"/>
                  <a:gd name="T8" fmla="*/ 2147483647 w 90"/>
                  <a:gd name="T9" fmla="*/ 0 h 60"/>
                  <a:gd name="T10" fmla="*/ 2147483647 w 90"/>
                  <a:gd name="T11" fmla="*/ 2147483647 h 60"/>
                  <a:gd name="T12" fmla="*/ 2147483647 w 90"/>
                  <a:gd name="T13" fmla="*/ 2147483647 h 60"/>
                  <a:gd name="T14" fmla="*/ 0 w 90"/>
                  <a:gd name="T15" fmla="*/ 2147483647 h 60"/>
                  <a:gd name="T16" fmla="*/ 2147483647 w 90"/>
                  <a:gd name="T17" fmla="*/ 2147483647 h 6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0" h="60">
                    <a:moveTo>
                      <a:pt x="18" y="48"/>
                    </a:moveTo>
                    <a:lnTo>
                      <a:pt x="66" y="60"/>
                    </a:lnTo>
                    <a:lnTo>
                      <a:pt x="78" y="30"/>
                    </a:lnTo>
                    <a:lnTo>
                      <a:pt x="90" y="24"/>
                    </a:lnTo>
                    <a:lnTo>
                      <a:pt x="84" y="0"/>
                    </a:lnTo>
                    <a:lnTo>
                      <a:pt x="30" y="18"/>
                    </a:lnTo>
                    <a:lnTo>
                      <a:pt x="6" y="6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xmlns="" id="{A699A56D-D239-4FF1-9212-AA547357D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242" y="3776111"/>
                <a:ext cx="224403" cy="259691"/>
              </a:xfrm>
              <a:custGeom>
                <a:avLst/>
                <a:gdLst>
                  <a:gd name="T0" fmla="*/ 2147483647 w 24"/>
                  <a:gd name="T1" fmla="*/ 2147483647 h 28"/>
                  <a:gd name="T2" fmla="*/ 2147483647 w 24"/>
                  <a:gd name="T3" fmla="*/ 2147483647 h 28"/>
                  <a:gd name="T4" fmla="*/ 2147483647 w 24"/>
                  <a:gd name="T5" fmla="*/ 2147483647 h 28"/>
                  <a:gd name="T6" fmla="*/ 2147483647 w 24"/>
                  <a:gd name="T7" fmla="*/ 2147483647 h 28"/>
                  <a:gd name="T8" fmla="*/ 0 w 24"/>
                  <a:gd name="T9" fmla="*/ 2147483647 h 28"/>
                  <a:gd name="T10" fmla="*/ 2147483647 w 24"/>
                  <a:gd name="T11" fmla="*/ 2147483647 h 28"/>
                  <a:gd name="T12" fmla="*/ 2147483647 w 24"/>
                  <a:gd name="T13" fmla="*/ 2147483647 h 28"/>
                  <a:gd name="T14" fmla="*/ 2147483647 w 24"/>
                  <a:gd name="T15" fmla="*/ 2147483647 h 28"/>
                  <a:gd name="T16" fmla="*/ 2147483647 w 24"/>
                  <a:gd name="T17" fmla="*/ 2147483647 h 28"/>
                  <a:gd name="T18" fmla="*/ 2147483647 w 24"/>
                  <a:gd name="T19" fmla="*/ 2147483647 h 28"/>
                  <a:gd name="T20" fmla="*/ 2147483647 w 24"/>
                  <a:gd name="T21" fmla="*/ 2147483647 h 28"/>
                  <a:gd name="T22" fmla="*/ 2147483647 w 24"/>
                  <a:gd name="T23" fmla="*/ 2147483647 h 28"/>
                  <a:gd name="T24" fmla="*/ 2147483647 w 24"/>
                  <a:gd name="T25" fmla="*/ 0 h 28"/>
                  <a:gd name="T26" fmla="*/ 2147483647 w 24"/>
                  <a:gd name="T27" fmla="*/ 0 h 28"/>
                  <a:gd name="T28" fmla="*/ 2147483647 w 24"/>
                  <a:gd name="T29" fmla="*/ 2147483647 h 28"/>
                  <a:gd name="T30" fmla="*/ 2147483647 w 24"/>
                  <a:gd name="T31" fmla="*/ 2147483647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9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3" y="18"/>
                      <a:pt x="0" y="18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xmlns="" id="{4FE9D159-439E-4669-857B-3F9525D09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787" y="3942920"/>
                <a:ext cx="317588" cy="197137"/>
              </a:xfrm>
              <a:custGeom>
                <a:avLst/>
                <a:gdLst>
                  <a:gd name="T0" fmla="*/ 2147483647 w 34"/>
                  <a:gd name="T1" fmla="*/ 0 h 21"/>
                  <a:gd name="T2" fmla="*/ 2147483647 w 34"/>
                  <a:gd name="T3" fmla="*/ 2147483647 h 21"/>
                  <a:gd name="T4" fmla="*/ 2147483647 w 34"/>
                  <a:gd name="T5" fmla="*/ 2147483647 h 21"/>
                  <a:gd name="T6" fmla="*/ 2147483647 w 34"/>
                  <a:gd name="T7" fmla="*/ 2147483647 h 21"/>
                  <a:gd name="T8" fmla="*/ 0 w 34"/>
                  <a:gd name="T9" fmla="*/ 2147483647 h 21"/>
                  <a:gd name="T10" fmla="*/ 2147483647 w 34"/>
                  <a:gd name="T11" fmla="*/ 2147483647 h 21"/>
                  <a:gd name="T12" fmla="*/ 2147483647 w 34"/>
                  <a:gd name="T13" fmla="*/ 2147483647 h 21"/>
                  <a:gd name="T14" fmla="*/ 2147483647 w 34"/>
                  <a:gd name="T15" fmla="*/ 2147483647 h 21"/>
                  <a:gd name="T16" fmla="*/ 2147483647 w 34"/>
                  <a:gd name="T17" fmla="*/ 2147483647 h 21"/>
                  <a:gd name="T18" fmla="*/ 2147483647 w 34"/>
                  <a:gd name="T19" fmla="*/ 2147483647 h 21"/>
                  <a:gd name="T20" fmla="*/ 2147483647 w 34"/>
                  <a:gd name="T21" fmla="*/ 2147483647 h 21"/>
                  <a:gd name="T22" fmla="*/ 2147483647 w 34"/>
                  <a:gd name="T23" fmla="*/ 2147483647 h 21"/>
                  <a:gd name="T24" fmla="*/ 2147483647 w 34"/>
                  <a:gd name="T25" fmla="*/ 2147483647 h 21"/>
                  <a:gd name="T26" fmla="*/ 2147483647 w 34"/>
                  <a:gd name="T27" fmla="*/ 0 h 2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21">
                    <a:moveTo>
                      <a:pt x="30" y="0"/>
                    </a:moveTo>
                    <a:cubicBezTo>
                      <a:pt x="25" y="2"/>
                      <a:pt x="18" y="3"/>
                      <a:pt x="18" y="4"/>
                    </a:cubicBezTo>
                    <a:cubicBezTo>
                      <a:pt x="16" y="5"/>
                      <a:pt x="14" y="7"/>
                      <a:pt x="1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xmlns="" id="{4E8BD00B-9C3C-4481-B181-6F7941407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4383" y="3514526"/>
                <a:ext cx="589534" cy="504216"/>
              </a:xfrm>
              <a:custGeom>
                <a:avLst/>
                <a:gdLst>
                  <a:gd name="T0" fmla="*/ 2147483647 w 63"/>
                  <a:gd name="T1" fmla="*/ 2147483647 h 54"/>
                  <a:gd name="T2" fmla="*/ 2147483647 w 63"/>
                  <a:gd name="T3" fmla="*/ 2147483647 h 54"/>
                  <a:gd name="T4" fmla="*/ 2147483647 w 63"/>
                  <a:gd name="T5" fmla="*/ 2147483647 h 54"/>
                  <a:gd name="T6" fmla="*/ 2147483647 w 63"/>
                  <a:gd name="T7" fmla="*/ 2147483647 h 54"/>
                  <a:gd name="T8" fmla="*/ 2147483647 w 63"/>
                  <a:gd name="T9" fmla="*/ 2147483647 h 54"/>
                  <a:gd name="T10" fmla="*/ 2147483647 w 63"/>
                  <a:gd name="T11" fmla="*/ 2147483647 h 54"/>
                  <a:gd name="T12" fmla="*/ 2147483647 w 63"/>
                  <a:gd name="T13" fmla="*/ 2147483647 h 54"/>
                  <a:gd name="T14" fmla="*/ 2147483647 w 63"/>
                  <a:gd name="T15" fmla="*/ 2147483647 h 54"/>
                  <a:gd name="T16" fmla="*/ 2147483647 w 63"/>
                  <a:gd name="T17" fmla="*/ 2147483647 h 54"/>
                  <a:gd name="T18" fmla="*/ 2147483647 w 63"/>
                  <a:gd name="T19" fmla="*/ 2147483647 h 54"/>
                  <a:gd name="T20" fmla="*/ 2147483647 w 63"/>
                  <a:gd name="T21" fmla="*/ 2147483647 h 54"/>
                  <a:gd name="T22" fmla="*/ 2147483647 w 63"/>
                  <a:gd name="T23" fmla="*/ 2147483647 h 54"/>
                  <a:gd name="T24" fmla="*/ 2147483647 w 63"/>
                  <a:gd name="T25" fmla="*/ 2147483647 h 54"/>
                  <a:gd name="T26" fmla="*/ 2147483647 w 63"/>
                  <a:gd name="T27" fmla="*/ 2147483647 h 54"/>
                  <a:gd name="T28" fmla="*/ 2147483647 w 63"/>
                  <a:gd name="T29" fmla="*/ 0 h 54"/>
                  <a:gd name="T30" fmla="*/ 2147483647 w 63"/>
                  <a:gd name="T31" fmla="*/ 0 h 54"/>
                  <a:gd name="T32" fmla="*/ 2147483647 w 63"/>
                  <a:gd name="T33" fmla="*/ 2147483647 h 54"/>
                  <a:gd name="T34" fmla="*/ 2147483647 w 63"/>
                  <a:gd name="T35" fmla="*/ 2147483647 h 54"/>
                  <a:gd name="T36" fmla="*/ 2147483647 w 63"/>
                  <a:gd name="T37" fmla="*/ 2147483647 h 54"/>
                  <a:gd name="T38" fmla="*/ 2147483647 w 63"/>
                  <a:gd name="T39" fmla="*/ 2147483647 h 54"/>
                  <a:gd name="T40" fmla="*/ 2147483647 w 63"/>
                  <a:gd name="T41" fmla="*/ 2147483647 h 54"/>
                  <a:gd name="T42" fmla="*/ 2147483647 w 63"/>
                  <a:gd name="T43" fmla="*/ 2147483647 h 54"/>
                  <a:gd name="T44" fmla="*/ 0 w 63"/>
                  <a:gd name="T45" fmla="*/ 2147483647 h 54"/>
                  <a:gd name="T46" fmla="*/ 2147483647 w 63"/>
                  <a:gd name="T47" fmla="*/ 2147483647 h 54"/>
                  <a:gd name="T48" fmla="*/ 2147483647 w 63"/>
                  <a:gd name="T49" fmla="*/ 2147483647 h 54"/>
                  <a:gd name="T50" fmla="*/ 2147483647 w 63"/>
                  <a:gd name="T51" fmla="*/ 2147483647 h 54"/>
                  <a:gd name="T52" fmla="*/ 2147483647 w 63"/>
                  <a:gd name="T53" fmla="*/ 2147483647 h 54"/>
                  <a:gd name="T54" fmla="*/ 2147483647 w 63"/>
                  <a:gd name="T55" fmla="*/ 2147483647 h 54"/>
                  <a:gd name="T56" fmla="*/ 2147483647 w 63"/>
                  <a:gd name="T57" fmla="*/ 2147483647 h 54"/>
                  <a:gd name="T58" fmla="*/ 2147483647 w 63"/>
                  <a:gd name="T59" fmla="*/ 2147483647 h 54"/>
                  <a:gd name="T60" fmla="*/ 2147483647 w 63"/>
                  <a:gd name="T61" fmla="*/ 2147483647 h 54"/>
                  <a:gd name="T62" fmla="*/ 2147483647 w 63"/>
                  <a:gd name="T63" fmla="*/ 2147483647 h 54"/>
                  <a:gd name="T64" fmla="*/ 2147483647 w 63"/>
                  <a:gd name="T65" fmla="*/ 2147483647 h 54"/>
                  <a:gd name="T66" fmla="*/ 2147483647 w 63"/>
                  <a:gd name="T67" fmla="*/ 2147483647 h 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3" h="54">
                    <a:moveTo>
                      <a:pt x="63" y="34"/>
                    </a:moveTo>
                    <a:cubicBezTo>
                      <a:pt x="55" y="32"/>
                      <a:pt x="55" y="32"/>
                      <a:pt x="55" y="32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40" y="51"/>
                      <a:pt x="42" y="50"/>
                    </a:cubicBezTo>
                    <a:cubicBezTo>
                      <a:pt x="42" y="49"/>
                      <a:pt x="49" y="48"/>
                      <a:pt x="54" y="46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xmlns="" id="{58106804-DC0E-4F81-8E2B-A7C4C4DC8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242" y="3832978"/>
                <a:ext cx="93185" cy="109942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0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3" y="12"/>
                      <a:pt x="4" y="11"/>
                      <a:pt x="4" y="1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xmlns="" id="{CD415586-A9F5-48B2-AC35-58AAB0489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5175" y="3328762"/>
                <a:ext cx="298570" cy="299497"/>
              </a:xfrm>
              <a:custGeom>
                <a:avLst/>
                <a:gdLst>
                  <a:gd name="T0" fmla="*/ 2147483647 w 192"/>
                  <a:gd name="T1" fmla="*/ 2147483647 h 192"/>
                  <a:gd name="T2" fmla="*/ 2147483647 w 192"/>
                  <a:gd name="T3" fmla="*/ 2147483647 h 192"/>
                  <a:gd name="T4" fmla="*/ 2147483647 w 192"/>
                  <a:gd name="T5" fmla="*/ 2147483647 h 192"/>
                  <a:gd name="T6" fmla="*/ 2147483647 w 192"/>
                  <a:gd name="T7" fmla="*/ 2147483647 h 192"/>
                  <a:gd name="T8" fmla="*/ 2147483647 w 192"/>
                  <a:gd name="T9" fmla="*/ 2147483647 h 192"/>
                  <a:gd name="T10" fmla="*/ 2147483647 w 192"/>
                  <a:gd name="T11" fmla="*/ 0 h 192"/>
                  <a:gd name="T12" fmla="*/ 2147483647 w 192"/>
                  <a:gd name="T13" fmla="*/ 2147483647 h 192"/>
                  <a:gd name="T14" fmla="*/ 2147483647 w 192"/>
                  <a:gd name="T15" fmla="*/ 2147483647 h 192"/>
                  <a:gd name="T16" fmla="*/ 2147483647 w 192"/>
                  <a:gd name="T17" fmla="*/ 2147483647 h 192"/>
                  <a:gd name="T18" fmla="*/ 2147483647 w 192"/>
                  <a:gd name="T19" fmla="*/ 2147483647 h 192"/>
                  <a:gd name="T20" fmla="*/ 2147483647 w 192"/>
                  <a:gd name="T21" fmla="*/ 2147483647 h 192"/>
                  <a:gd name="T22" fmla="*/ 0 w 192"/>
                  <a:gd name="T23" fmla="*/ 2147483647 h 192"/>
                  <a:gd name="T24" fmla="*/ 0 w 192"/>
                  <a:gd name="T25" fmla="*/ 2147483647 h 192"/>
                  <a:gd name="T26" fmla="*/ 2147483647 w 192"/>
                  <a:gd name="T27" fmla="*/ 2147483647 h 192"/>
                  <a:gd name="T28" fmla="*/ 2147483647 w 192"/>
                  <a:gd name="T29" fmla="*/ 2147483647 h 192"/>
                  <a:gd name="T30" fmla="*/ 2147483647 w 192"/>
                  <a:gd name="T31" fmla="*/ 2147483647 h 192"/>
                  <a:gd name="T32" fmla="*/ 2147483647 w 192"/>
                  <a:gd name="T33" fmla="*/ 2147483647 h 192"/>
                  <a:gd name="T34" fmla="*/ 2147483647 w 192"/>
                  <a:gd name="T35" fmla="*/ 2147483647 h 192"/>
                  <a:gd name="T36" fmla="*/ 2147483647 w 192"/>
                  <a:gd name="T37" fmla="*/ 2147483647 h 192"/>
                  <a:gd name="T38" fmla="*/ 2147483647 w 192"/>
                  <a:gd name="T39" fmla="*/ 2147483647 h 192"/>
                  <a:gd name="T40" fmla="*/ 2147483647 w 192"/>
                  <a:gd name="T41" fmla="*/ 2147483647 h 192"/>
                  <a:gd name="T42" fmla="*/ 2147483647 w 192"/>
                  <a:gd name="T43" fmla="*/ 2147483647 h 192"/>
                  <a:gd name="T44" fmla="*/ 2147483647 w 192"/>
                  <a:gd name="T45" fmla="*/ 2147483647 h 1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2" h="192">
                    <a:moveTo>
                      <a:pt x="168" y="120"/>
                    </a:moveTo>
                    <a:lnTo>
                      <a:pt x="132" y="90"/>
                    </a:lnTo>
                    <a:lnTo>
                      <a:pt x="132" y="66"/>
                    </a:lnTo>
                    <a:lnTo>
                      <a:pt x="138" y="42"/>
                    </a:lnTo>
                    <a:lnTo>
                      <a:pt x="114" y="6"/>
                    </a:lnTo>
                    <a:lnTo>
                      <a:pt x="102" y="0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6" y="12"/>
                    </a:lnTo>
                    <a:lnTo>
                      <a:pt x="54" y="30"/>
                    </a:lnTo>
                    <a:lnTo>
                      <a:pt x="42" y="72"/>
                    </a:lnTo>
                    <a:lnTo>
                      <a:pt x="0" y="96"/>
                    </a:lnTo>
                    <a:lnTo>
                      <a:pt x="0" y="120"/>
                    </a:lnTo>
                    <a:lnTo>
                      <a:pt x="24" y="126"/>
                    </a:lnTo>
                    <a:lnTo>
                      <a:pt x="84" y="156"/>
                    </a:lnTo>
                    <a:lnTo>
                      <a:pt x="102" y="174"/>
                    </a:lnTo>
                    <a:lnTo>
                      <a:pt x="150" y="180"/>
                    </a:lnTo>
                    <a:lnTo>
                      <a:pt x="168" y="192"/>
                    </a:lnTo>
                    <a:lnTo>
                      <a:pt x="186" y="192"/>
                    </a:lnTo>
                    <a:lnTo>
                      <a:pt x="180" y="180"/>
                    </a:lnTo>
                    <a:lnTo>
                      <a:pt x="192" y="174"/>
                    </a:lnTo>
                    <a:lnTo>
                      <a:pt x="180" y="150"/>
                    </a:lnTo>
                    <a:lnTo>
                      <a:pt x="168" y="12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xmlns="" id="{9D03178D-025F-4CCD-9451-2A15F6279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330" y="3247254"/>
                <a:ext cx="562910" cy="509902"/>
              </a:xfrm>
              <a:custGeom>
                <a:avLst/>
                <a:gdLst>
                  <a:gd name="T0" fmla="*/ 2147483647 w 60"/>
                  <a:gd name="T1" fmla="*/ 2147483647 h 55"/>
                  <a:gd name="T2" fmla="*/ 2147483647 w 60"/>
                  <a:gd name="T3" fmla="*/ 2147483647 h 55"/>
                  <a:gd name="T4" fmla="*/ 2147483647 w 60"/>
                  <a:gd name="T5" fmla="*/ 2147483647 h 55"/>
                  <a:gd name="T6" fmla="*/ 2147483647 w 60"/>
                  <a:gd name="T7" fmla="*/ 2147483647 h 55"/>
                  <a:gd name="T8" fmla="*/ 2147483647 w 60"/>
                  <a:gd name="T9" fmla="*/ 2147483647 h 55"/>
                  <a:gd name="T10" fmla="*/ 2147483647 w 60"/>
                  <a:gd name="T11" fmla="*/ 2147483647 h 55"/>
                  <a:gd name="T12" fmla="*/ 2147483647 w 60"/>
                  <a:gd name="T13" fmla="*/ 2147483647 h 55"/>
                  <a:gd name="T14" fmla="*/ 2147483647 w 60"/>
                  <a:gd name="T15" fmla="*/ 2147483647 h 55"/>
                  <a:gd name="T16" fmla="*/ 2147483647 w 60"/>
                  <a:gd name="T17" fmla="*/ 2147483647 h 55"/>
                  <a:gd name="T18" fmla="*/ 2147483647 w 60"/>
                  <a:gd name="T19" fmla="*/ 2147483647 h 55"/>
                  <a:gd name="T20" fmla="*/ 2147483647 w 60"/>
                  <a:gd name="T21" fmla="*/ 2147483647 h 55"/>
                  <a:gd name="T22" fmla="*/ 2147483647 w 60"/>
                  <a:gd name="T23" fmla="*/ 2147483647 h 55"/>
                  <a:gd name="T24" fmla="*/ 2147483647 w 60"/>
                  <a:gd name="T25" fmla="*/ 2147483647 h 55"/>
                  <a:gd name="T26" fmla="*/ 2147483647 w 60"/>
                  <a:gd name="T27" fmla="*/ 2147483647 h 55"/>
                  <a:gd name="T28" fmla="*/ 2147483647 w 60"/>
                  <a:gd name="T29" fmla="*/ 2147483647 h 55"/>
                  <a:gd name="T30" fmla="*/ 2147483647 w 60"/>
                  <a:gd name="T31" fmla="*/ 2147483647 h 55"/>
                  <a:gd name="T32" fmla="*/ 2147483647 w 60"/>
                  <a:gd name="T33" fmla="*/ 2147483647 h 55"/>
                  <a:gd name="T34" fmla="*/ 2147483647 w 60"/>
                  <a:gd name="T35" fmla="*/ 2147483647 h 55"/>
                  <a:gd name="T36" fmla="*/ 2147483647 w 60"/>
                  <a:gd name="T37" fmla="*/ 2147483647 h 55"/>
                  <a:gd name="T38" fmla="*/ 2147483647 w 60"/>
                  <a:gd name="T39" fmla="*/ 2147483647 h 55"/>
                  <a:gd name="T40" fmla="*/ 2147483647 w 60"/>
                  <a:gd name="T41" fmla="*/ 0 h 55"/>
                  <a:gd name="T42" fmla="*/ 2147483647 w 60"/>
                  <a:gd name="T43" fmla="*/ 2147483647 h 55"/>
                  <a:gd name="T44" fmla="*/ 2147483647 w 60"/>
                  <a:gd name="T45" fmla="*/ 2147483647 h 55"/>
                  <a:gd name="T46" fmla="*/ 0 w 60"/>
                  <a:gd name="T47" fmla="*/ 0 h 55"/>
                  <a:gd name="T48" fmla="*/ 0 w 60"/>
                  <a:gd name="T49" fmla="*/ 0 h 55"/>
                  <a:gd name="T50" fmla="*/ 0 w 60"/>
                  <a:gd name="T51" fmla="*/ 2147483647 h 55"/>
                  <a:gd name="T52" fmla="*/ 2147483647 w 60"/>
                  <a:gd name="T53" fmla="*/ 2147483647 h 55"/>
                  <a:gd name="T54" fmla="*/ 2147483647 w 60"/>
                  <a:gd name="T55" fmla="*/ 2147483647 h 55"/>
                  <a:gd name="T56" fmla="*/ 2147483647 w 60"/>
                  <a:gd name="T57" fmla="*/ 2147483647 h 55"/>
                  <a:gd name="T58" fmla="*/ 2147483647 w 60"/>
                  <a:gd name="T59" fmla="*/ 2147483647 h 55"/>
                  <a:gd name="T60" fmla="*/ 2147483647 w 60"/>
                  <a:gd name="T61" fmla="*/ 2147483647 h 55"/>
                  <a:gd name="T62" fmla="*/ 2147483647 w 60"/>
                  <a:gd name="T63" fmla="*/ 2147483647 h 55"/>
                  <a:gd name="T64" fmla="*/ 2147483647 w 60"/>
                  <a:gd name="T65" fmla="*/ 2147483647 h 55"/>
                  <a:gd name="T66" fmla="*/ 2147483647 w 60"/>
                  <a:gd name="T67" fmla="*/ 2147483647 h 55"/>
                  <a:gd name="T68" fmla="*/ 2147483647 w 60"/>
                  <a:gd name="T69" fmla="*/ 2147483647 h 55"/>
                  <a:gd name="T70" fmla="*/ 2147483647 w 60"/>
                  <a:gd name="T71" fmla="*/ 2147483647 h 55"/>
                  <a:gd name="T72" fmla="*/ 2147483647 w 60"/>
                  <a:gd name="T73" fmla="*/ 2147483647 h 55"/>
                  <a:gd name="T74" fmla="*/ 2147483647 w 60"/>
                  <a:gd name="T75" fmla="*/ 2147483647 h 55"/>
                  <a:gd name="T76" fmla="*/ 2147483647 w 60"/>
                  <a:gd name="T77" fmla="*/ 2147483647 h 55"/>
                  <a:gd name="T78" fmla="*/ 2147483647 w 60"/>
                  <a:gd name="T79" fmla="*/ 2147483647 h 55"/>
                  <a:gd name="T80" fmla="*/ 2147483647 w 60"/>
                  <a:gd name="T81" fmla="*/ 2147483647 h 55"/>
                  <a:gd name="T82" fmla="*/ 2147483647 w 60"/>
                  <a:gd name="T83" fmla="*/ 2147483647 h 55"/>
                  <a:gd name="T84" fmla="*/ 2147483647 w 60"/>
                  <a:gd name="T85" fmla="*/ 2147483647 h 55"/>
                  <a:gd name="T86" fmla="*/ 2147483647 w 60"/>
                  <a:gd name="T87" fmla="*/ 2147483647 h 55"/>
                  <a:gd name="T88" fmla="*/ 2147483647 w 60"/>
                  <a:gd name="T89" fmla="*/ 2147483647 h 55"/>
                  <a:gd name="T90" fmla="*/ 2147483647 w 60"/>
                  <a:gd name="T91" fmla="*/ 2147483647 h 55"/>
                  <a:gd name="T92" fmla="*/ 2147483647 w 60"/>
                  <a:gd name="T93" fmla="*/ 2147483647 h 55"/>
                  <a:gd name="T94" fmla="*/ 2147483647 w 60"/>
                  <a:gd name="T95" fmla="*/ 2147483647 h 55"/>
                  <a:gd name="T96" fmla="*/ 2147483647 w 60"/>
                  <a:gd name="T97" fmla="*/ 2147483647 h 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60" h="55">
                    <a:moveTo>
                      <a:pt x="53" y="38"/>
                    </a:moveTo>
                    <a:cubicBezTo>
                      <a:pt x="53" y="38"/>
                      <a:pt x="53" y="38"/>
                      <a:pt x="53" y="38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6"/>
                      <a:pt x="0" y="7"/>
                    </a:cubicBezTo>
                    <a:cubicBezTo>
                      <a:pt x="0" y="7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3" y="38"/>
                      <a:pt x="53" y="38"/>
                      <a:pt x="53" y="38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xmlns="" id="{56660724-052B-49B1-8D6C-FEC548C17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987" y="2500407"/>
                <a:ext cx="190172" cy="128897"/>
              </a:xfrm>
              <a:custGeom>
                <a:avLst/>
                <a:gdLst>
                  <a:gd name="T0" fmla="*/ 2147483647 w 20"/>
                  <a:gd name="T1" fmla="*/ 2147483647 h 14"/>
                  <a:gd name="T2" fmla="*/ 2147483647 w 20"/>
                  <a:gd name="T3" fmla="*/ 2147483647 h 14"/>
                  <a:gd name="T4" fmla="*/ 2147483647 w 20"/>
                  <a:gd name="T5" fmla="*/ 0 h 14"/>
                  <a:gd name="T6" fmla="*/ 2147483647 w 20"/>
                  <a:gd name="T7" fmla="*/ 2147483647 h 14"/>
                  <a:gd name="T8" fmla="*/ 2147483647 w 20"/>
                  <a:gd name="T9" fmla="*/ 0 h 14"/>
                  <a:gd name="T10" fmla="*/ 2147483647 w 20"/>
                  <a:gd name="T11" fmla="*/ 0 h 14"/>
                  <a:gd name="T12" fmla="*/ 2147483647 w 20"/>
                  <a:gd name="T13" fmla="*/ 2147483647 h 14"/>
                  <a:gd name="T14" fmla="*/ 2147483647 w 20"/>
                  <a:gd name="T15" fmla="*/ 2147483647 h 14"/>
                  <a:gd name="T16" fmla="*/ 0 w 20"/>
                  <a:gd name="T17" fmla="*/ 2147483647 h 14"/>
                  <a:gd name="T18" fmla="*/ 2147483647 w 20"/>
                  <a:gd name="T19" fmla="*/ 2147483647 h 14"/>
                  <a:gd name="T20" fmla="*/ 2147483647 w 20"/>
                  <a:gd name="T21" fmla="*/ 2147483647 h 14"/>
                  <a:gd name="T22" fmla="*/ 2147483647 w 20"/>
                  <a:gd name="T23" fmla="*/ 2147483647 h 14"/>
                  <a:gd name="T24" fmla="*/ 2147483647 w 20"/>
                  <a:gd name="T25" fmla="*/ 2147483647 h 14"/>
                  <a:gd name="T26" fmla="*/ 2147483647 w 20"/>
                  <a:gd name="T27" fmla="*/ 2147483647 h 14"/>
                  <a:gd name="T28" fmla="*/ 2147483647 w 20"/>
                  <a:gd name="T29" fmla="*/ 2147483647 h 14"/>
                  <a:gd name="T30" fmla="*/ 2147483647 w 20"/>
                  <a:gd name="T31" fmla="*/ 2147483647 h 14"/>
                  <a:gd name="T32" fmla="*/ 2147483647 w 20"/>
                  <a:gd name="T33" fmla="*/ 2147483647 h 14"/>
                  <a:gd name="T34" fmla="*/ 2147483647 w 20"/>
                  <a:gd name="T35" fmla="*/ 2147483647 h 14"/>
                  <a:gd name="T36" fmla="*/ 2147483647 w 20"/>
                  <a:gd name="T37" fmla="*/ 2147483647 h 14"/>
                  <a:gd name="T38" fmla="*/ 2147483647 w 20"/>
                  <a:gd name="T39" fmla="*/ 2147483647 h 14"/>
                  <a:gd name="T40" fmla="*/ 2147483647 w 20"/>
                  <a:gd name="T41" fmla="*/ 2147483647 h 14"/>
                  <a:gd name="T42" fmla="*/ 2147483647 w 20"/>
                  <a:gd name="T43" fmla="*/ 2147483647 h 14"/>
                  <a:gd name="T44" fmla="*/ 2147483647 w 20"/>
                  <a:gd name="T45" fmla="*/ 2147483647 h 1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" h="14">
                    <a:moveTo>
                      <a:pt x="19" y="4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5" y="12"/>
                      <a:pt x="16" y="12"/>
                    </a:cubicBezTo>
                    <a:cubicBezTo>
                      <a:pt x="17" y="12"/>
                      <a:pt x="16" y="9"/>
                      <a:pt x="16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4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xmlns="" id="{FB8ADD29-8779-4552-92E3-03B346DFE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663" y="2322225"/>
                <a:ext cx="142630" cy="121315"/>
              </a:xfrm>
              <a:custGeom>
                <a:avLst/>
                <a:gdLst>
                  <a:gd name="T0" fmla="*/ 2147483647 w 90"/>
                  <a:gd name="T1" fmla="*/ 2147483647 h 78"/>
                  <a:gd name="T2" fmla="*/ 2147483647 w 90"/>
                  <a:gd name="T3" fmla="*/ 2147483647 h 78"/>
                  <a:gd name="T4" fmla="*/ 2147483647 w 90"/>
                  <a:gd name="T5" fmla="*/ 2147483647 h 78"/>
                  <a:gd name="T6" fmla="*/ 2147483647 w 90"/>
                  <a:gd name="T7" fmla="*/ 2147483647 h 78"/>
                  <a:gd name="T8" fmla="*/ 2147483647 w 90"/>
                  <a:gd name="T9" fmla="*/ 2147483647 h 78"/>
                  <a:gd name="T10" fmla="*/ 2147483647 w 90"/>
                  <a:gd name="T11" fmla="*/ 0 h 78"/>
                  <a:gd name="T12" fmla="*/ 2147483647 w 90"/>
                  <a:gd name="T13" fmla="*/ 0 h 78"/>
                  <a:gd name="T14" fmla="*/ 2147483647 w 90"/>
                  <a:gd name="T15" fmla="*/ 0 h 78"/>
                  <a:gd name="T16" fmla="*/ 0 w 90"/>
                  <a:gd name="T17" fmla="*/ 2147483647 h 78"/>
                  <a:gd name="T18" fmla="*/ 0 w 90"/>
                  <a:gd name="T19" fmla="*/ 2147483647 h 78"/>
                  <a:gd name="T20" fmla="*/ 2147483647 w 90"/>
                  <a:gd name="T21" fmla="*/ 2147483647 h 78"/>
                  <a:gd name="T22" fmla="*/ 2147483647 w 90"/>
                  <a:gd name="T23" fmla="*/ 2147483647 h 78"/>
                  <a:gd name="T24" fmla="*/ 2147483647 w 90"/>
                  <a:gd name="T25" fmla="*/ 2147483647 h 78"/>
                  <a:gd name="T26" fmla="*/ 2147483647 w 90"/>
                  <a:gd name="T27" fmla="*/ 2147483647 h 78"/>
                  <a:gd name="T28" fmla="*/ 2147483647 w 90"/>
                  <a:gd name="T29" fmla="*/ 2147483647 h 78"/>
                  <a:gd name="T30" fmla="*/ 2147483647 w 90"/>
                  <a:gd name="T31" fmla="*/ 2147483647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0" h="78">
                    <a:moveTo>
                      <a:pt x="54" y="66"/>
                    </a:moveTo>
                    <a:lnTo>
                      <a:pt x="78" y="78"/>
                    </a:lnTo>
                    <a:lnTo>
                      <a:pt x="84" y="42"/>
                    </a:lnTo>
                    <a:lnTo>
                      <a:pt x="84" y="30"/>
                    </a:lnTo>
                    <a:lnTo>
                      <a:pt x="90" y="6"/>
                    </a:lnTo>
                    <a:lnTo>
                      <a:pt x="84" y="0"/>
                    </a:lnTo>
                    <a:lnTo>
                      <a:pt x="72" y="0"/>
                    </a:lnTo>
                    <a:lnTo>
                      <a:pt x="36" y="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6" y="42"/>
                    </a:lnTo>
                    <a:lnTo>
                      <a:pt x="12" y="48"/>
                    </a:lnTo>
                    <a:lnTo>
                      <a:pt x="18" y="54"/>
                    </a:lnTo>
                    <a:lnTo>
                      <a:pt x="12" y="60"/>
                    </a:lnTo>
                    <a:lnTo>
                      <a:pt x="36" y="54"/>
                    </a:lnTo>
                    <a:lnTo>
                      <a:pt x="54" y="6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xmlns="" id="{F059CE5E-C0F8-424E-AC48-9BDF23E6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958" y="2509884"/>
                <a:ext cx="279553" cy="252109"/>
              </a:xfrm>
              <a:custGeom>
                <a:avLst/>
                <a:gdLst>
                  <a:gd name="T0" fmla="*/ 2147483647 w 30"/>
                  <a:gd name="T1" fmla="*/ 2147483647 h 27"/>
                  <a:gd name="T2" fmla="*/ 2147483647 w 30"/>
                  <a:gd name="T3" fmla="*/ 2147483647 h 27"/>
                  <a:gd name="T4" fmla="*/ 2147483647 w 30"/>
                  <a:gd name="T5" fmla="*/ 2147483647 h 27"/>
                  <a:gd name="T6" fmla="*/ 2147483647 w 30"/>
                  <a:gd name="T7" fmla="*/ 2147483647 h 27"/>
                  <a:gd name="T8" fmla="*/ 2147483647 w 30"/>
                  <a:gd name="T9" fmla="*/ 0 h 27"/>
                  <a:gd name="T10" fmla="*/ 2147483647 w 30"/>
                  <a:gd name="T11" fmla="*/ 2147483647 h 27"/>
                  <a:gd name="T12" fmla="*/ 2147483647 w 30"/>
                  <a:gd name="T13" fmla="*/ 2147483647 h 27"/>
                  <a:gd name="T14" fmla="*/ 2147483647 w 30"/>
                  <a:gd name="T15" fmla="*/ 2147483647 h 27"/>
                  <a:gd name="T16" fmla="*/ 2147483647 w 30"/>
                  <a:gd name="T17" fmla="*/ 2147483647 h 27"/>
                  <a:gd name="T18" fmla="*/ 2147483647 w 30"/>
                  <a:gd name="T19" fmla="*/ 2147483647 h 27"/>
                  <a:gd name="T20" fmla="*/ 2147483647 w 30"/>
                  <a:gd name="T21" fmla="*/ 2147483647 h 27"/>
                  <a:gd name="T22" fmla="*/ 2147483647 w 30"/>
                  <a:gd name="T23" fmla="*/ 2147483647 h 27"/>
                  <a:gd name="T24" fmla="*/ 2147483647 w 30"/>
                  <a:gd name="T25" fmla="*/ 2147483647 h 27"/>
                  <a:gd name="T26" fmla="*/ 2147483647 w 30"/>
                  <a:gd name="T27" fmla="*/ 2147483647 h 27"/>
                  <a:gd name="T28" fmla="*/ 2147483647 w 30"/>
                  <a:gd name="T29" fmla="*/ 2147483647 h 27"/>
                  <a:gd name="T30" fmla="*/ 2147483647 w 30"/>
                  <a:gd name="T31" fmla="*/ 2147483647 h 27"/>
                  <a:gd name="T32" fmla="*/ 0 w 30"/>
                  <a:gd name="T33" fmla="*/ 2147483647 h 27"/>
                  <a:gd name="T34" fmla="*/ 2147483647 w 30"/>
                  <a:gd name="T35" fmla="*/ 2147483647 h 27"/>
                  <a:gd name="T36" fmla="*/ 2147483647 w 30"/>
                  <a:gd name="T37" fmla="*/ 2147483647 h 27"/>
                  <a:gd name="T38" fmla="*/ 2147483647 w 30"/>
                  <a:gd name="T39" fmla="*/ 2147483647 h 27"/>
                  <a:gd name="T40" fmla="*/ 2147483647 w 30"/>
                  <a:gd name="T41" fmla="*/ 2147483647 h 27"/>
                  <a:gd name="T42" fmla="*/ 2147483647 w 30"/>
                  <a:gd name="T43" fmla="*/ 2147483647 h 27"/>
                  <a:gd name="T44" fmla="*/ 2147483647 w 30"/>
                  <a:gd name="T45" fmla="*/ 2147483647 h 27"/>
                  <a:gd name="T46" fmla="*/ 2147483647 w 30"/>
                  <a:gd name="T47" fmla="*/ 2147483647 h 27"/>
                  <a:gd name="T48" fmla="*/ 2147483647 w 30"/>
                  <a:gd name="T49" fmla="*/ 2147483647 h 27"/>
                  <a:gd name="T50" fmla="*/ 2147483647 w 30"/>
                  <a:gd name="T51" fmla="*/ 2147483647 h 27"/>
                  <a:gd name="T52" fmla="*/ 2147483647 w 30"/>
                  <a:gd name="T53" fmla="*/ 2147483647 h 27"/>
                  <a:gd name="T54" fmla="*/ 2147483647 w 30"/>
                  <a:gd name="T55" fmla="*/ 2147483647 h 27"/>
                  <a:gd name="T56" fmla="*/ 2147483647 w 30"/>
                  <a:gd name="T57" fmla="*/ 2147483647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0" h="27">
                    <a:moveTo>
                      <a:pt x="30" y="14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9" y="11"/>
                      <a:pt x="8" y="11"/>
                    </a:cubicBezTo>
                    <a:cubicBezTo>
                      <a:pt x="7" y="11"/>
                      <a:pt x="5" y="11"/>
                      <a:pt x="5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9" y="16"/>
                      <a:pt x="29" y="16"/>
                      <a:pt x="29" y="16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xmlns="" id="{DA81B270-2A34-430B-8369-2B170BAAF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6496" y="2407524"/>
                <a:ext cx="228207" cy="128897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0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2147483647 w 24"/>
                  <a:gd name="T29" fmla="*/ 2147483647 h 14"/>
                  <a:gd name="T30" fmla="*/ 2147483647 w 24"/>
                  <a:gd name="T31" fmla="*/ 2147483647 h 14"/>
                  <a:gd name="T32" fmla="*/ 2147483647 w 24"/>
                  <a:gd name="T33" fmla="*/ 2147483647 h 14"/>
                  <a:gd name="T34" fmla="*/ 2147483647 w 24"/>
                  <a:gd name="T35" fmla="*/ 2147483647 h 14"/>
                  <a:gd name="T36" fmla="*/ 0 w 24"/>
                  <a:gd name="T37" fmla="*/ 2147483647 h 14"/>
                  <a:gd name="T38" fmla="*/ 2147483647 w 24"/>
                  <a:gd name="T39" fmla="*/ 2147483647 h 14"/>
                  <a:gd name="T40" fmla="*/ 2147483647 w 24"/>
                  <a:gd name="T41" fmla="*/ 2147483647 h 1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4" h="14">
                    <a:moveTo>
                      <a:pt x="8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1" y="7"/>
                      <a:pt x="1" y="8"/>
                    </a:cubicBezTo>
                    <a:cubicBezTo>
                      <a:pt x="1" y="8"/>
                      <a:pt x="0" y="10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8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xmlns="" id="{EABFF309-A332-46CC-B595-7FB520879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317" y="4140057"/>
                <a:ext cx="226305" cy="168705"/>
              </a:xfrm>
              <a:custGeom>
                <a:avLst/>
                <a:gdLst>
                  <a:gd name="T0" fmla="*/ 2147483647 w 24"/>
                  <a:gd name="T1" fmla="*/ 2147483647 h 18"/>
                  <a:gd name="T2" fmla="*/ 2147483647 w 24"/>
                  <a:gd name="T3" fmla="*/ 2147483647 h 18"/>
                  <a:gd name="T4" fmla="*/ 2147483647 w 24"/>
                  <a:gd name="T5" fmla="*/ 2147483647 h 18"/>
                  <a:gd name="T6" fmla="*/ 2147483647 w 24"/>
                  <a:gd name="T7" fmla="*/ 2147483647 h 18"/>
                  <a:gd name="T8" fmla="*/ 2147483647 w 24"/>
                  <a:gd name="T9" fmla="*/ 2147483647 h 18"/>
                  <a:gd name="T10" fmla="*/ 2147483647 w 24"/>
                  <a:gd name="T11" fmla="*/ 2147483647 h 18"/>
                  <a:gd name="T12" fmla="*/ 2147483647 w 24"/>
                  <a:gd name="T13" fmla="*/ 2147483647 h 18"/>
                  <a:gd name="T14" fmla="*/ 2147483647 w 24"/>
                  <a:gd name="T15" fmla="*/ 2147483647 h 18"/>
                  <a:gd name="T16" fmla="*/ 2147483647 w 24"/>
                  <a:gd name="T17" fmla="*/ 2147483647 h 18"/>
                  <a:gd name="T18" fmla="*/ 2147483647 w 24"/>
                  <a:gd name="T19" fmla="*/ 2147483647 h 18"/>
                  <a:gd name="T20" fmla="*/ 2147483647 w 24"/>
                  <a:gd name="T21" fmla="*/ 2147483647 h 18"/>
                  <a:gd name="T22" fmla="*/ 2147483647 w 24"/>
                  <a:gd name="T23" fmla="*/ 2147483647 h 18"/>
                  <a:gd name="T24" fmla="*/ 2147483647 w 24"/>
                  <a:gd name="T25" fmla="*/ 2147483647 h 18"/>
                  <a:gd name="T26" fmla="*/ 2147483647 w 24"/>
                  <a:gd name="T27" fmla="*/ 2147483647 h 18"/>
                  <a:gd name="T28" fmla="*/ 2147483647 w 24"/>
                  <a:gd name="T29" fmla="*/ 2147483647 h 18"/>
                  <a:gd name="T30" fmla="*/ 2147483647 w 24"/>
                  <a:gd name="T31" fmla="*/ 2147483647 h 18"/>
                  <a:gd name="T32" fmla="*/ 2147483647 w 24"/>
                  <a:gd name="T33" fmla="*/ 0 h 18"/>
                  <a:gd name="T34" fmla="*/ 2147483647 w 24"/>
                  <a:gd name="T35" fmla="*/ 0 h 18"/>
                  <a:gd name="T36" fmla="*/ 2147483647 w 24"/>
                  <a:gd name="T37" fmla="*/ 2147483647 h 18"/>
                  <a:gd name="T38" fmla="*/ 2147483647 w 24"/>
                  <a:gd name="T39" fmla="*/ 2147483647 h 18"/>
                  <a:gd name="T40" fmla="*/ 2147483647 w 24"/>
                  <a:gd name="T41" fmla="*/ 2147483647 h 18"/>
                  <a:gd name="T42" fmla="*/ 0 w 24"/>
                  <a:gd name="T43" fmla="*/ 2147483647 h 18"/>
                  <a:gd name="T44" fmla="*/ 2147483647 w 24"/>
                  <a:gd name="T45" fmla="*/ 2147483647 h 18"/>
                  <a:gd name="T46" fmla="*/ 2147483647 w 24"/>
                  <a:gd name="T47" fmla="*/ 2147483647 h 18"/>
                  <a:gd name="T48" fmla="*/ 2147483647 w 24"/>
                  <a:gd name="T49" fmla="*/ 2147483647 h 18"/>
                  <a:gd name="T50" fmla="*/ 2147483647 w 24"/>
                  <a:gd name="T51" fmla="*/ 2147483647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xmlns="" id="{DD9722E7-C3AD-44E2-820A-B47C1F4C1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166" y="4018742"/>
                <a:ext cx="176861" cy="132689"/>
              </a:xfrm>
              <a:custGeom>
                <a:avLst/>
                <a:gdLst>
                  <a:gd name="T0" fmla="*/ 2147483647 w 114"/>
                  <a:gd name="T1" fmla="*/ 2147483647 h 85"/>
                  <a:gd name="T2" fmla="*/ 2147483647 w 114"/>
                  <a:gd name="T3" fmla="*/ 2147483647 h 85"/>
                  <a:gd name="T4" fmla="*/ 2147483647 w 114"/>
                  <a:gd name="T5" fmla="*/ 2147483647 h 85"/>
                  <a:gd name="T6" fmla="*/ 2147483647 w 114"/>
                  <a:gd name="T7" fmla="*/ 2147483647 h 85"/>
                  <a:gd name="T8" fmla="*/ 2147483647 w 114"/>
                  <a:gd name="T9" fmla="*/ 2147483647 h 85"/>
                  <a:gd name="T10" fmla="*/ 2147483647 w 114"/>
                  <a:gd name="T11" fmla="*/ 2147483647 h 85"/>
                  <a:gd name="T12" fmla="*/ 2147483647 w 114"/>
                  <a:gd name="T13" fmla="*/ 2147483647 h 85"/>
                  <a:gd name="T14" fmla="*/ 2147483647 w 114"/>
                  <a:gd name="T15" fmla="*/ 2147483647 h 85"/>
                  <a:gd name="T16" fmla="*/ 2147483647 w 114"/>
                  <a:gd name="T17" fmla="*/ 2147483647 h 85"/>
                  <a:gd name="T18" fmla="*/ 2147483647 w 114"/>
                  <a:gd name="T19" fmla="*/ 2147483647 h 85"/>
                  <a:gd name="T20" fmla="*/ 2147483647 w 114"/>
                  <a:gd name="T21" fmla="*/ 2147483647 h 85"/>
                  <a:gd name="T22" fmla="*/ 2147483647 w 114"/>
                  <a:gd name="T23" fmla="*/ 0 h 85"/>
                  <a:gd name="T24" fmla="*/ 2147483647 w 114"/>
                  <a:gd name="T25" fmla="*/ 2147483647 h 85"/>
                  <a:gd name="T26" fmla="*/ 2147483647 w 114"/>
                  <a:gd name="T27" fmla="*/ 2147483647 h 85"/>
                  <a:gd name="T28" fmla="*/ 0 w 114"/>
                  <a:gd name="T29" fmla="*/ 2147483647 h 85"/>
                  <a:gd name="T30" fmla="*/ 2147483647 w 114"/>
                  <a:gd name="T31" fmla="*/ 2147483647 h 85"/>
                  <a:gd name="T32" fmla="*/ 2147483647 w 114"/>
                  <a:gd name="T33" fmla="*/ 2147483647 h 85"/>
                  <a:gd name="T34" fmla="*/ 2147483647 w 114"/>
                  <a:gd name="T35" fmla="*/ 2147483647 h 85"/>
                  <a:gd name="T36" fmla="*/ 2147483647 w 114"/>
                  <a:gd name="T37" fmla="*/ 2147483647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xmlns="" id="{C7354652-44B8-4E10-B871-FB224804F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675" y="3694603"/>
                <a:ext cx="357524" cy="381005"/>
              </a:xfrm>
              <a:custGeom>
                <a:avLst/>
                <a:gdLst>
                  <a:gd name="T0" fmla="*/ 2147483647 w 38"/>
                  <a:gd name="T1" fmla="*/ 2147483647 h 41"/>
                  <a:gd name="T2" fmla="*/ 2147483647 w 38"/>
                  <a:gd name="T3" fmla="*/ 2147483647 h 41"/>
                  <a:gd name="T4" fmla="*/ 2147483647 w 38"/>
                  <a:gd name="T5" fmla="*/ 2147483647 h 41"/>
                  <a:gd name="T6" fmla="*/ 2147483647 w 38"/>
                  <a:gd name="T7" fmla="*/ 2147483647 h 41"/>
                  <a:gd name="T8" fmla="*/ 2147483647 w 38"/>
                  <a:gd name="T9" fmla="*/ 2147483647 h 41"/>
                  <a:gd name="T10" fmla="*/ 2147483647 w 38"/>
                  <a:gd name="T11" fmla="*/ 2147483647 h 41"/>
                  <a:gd name="T12" fmla="*/ 2147483647 w 38"/>
                  <a:gd name="T13" fmla="*/ 2147483647 h 41"/>
                  <a:gd name="T14" fmla="*/ 2147483647 w 38"/>
                  <a:gd name="T15" fmla="*/ 2147483647 h 41"/>
                  <a:gd name="T16" fmla="*/ 2147483647 w 38"/>
                  <a:gd name="T17" fmla="*/ 2147483647 h 41"/>
                  <a:gd name="T18" fmla="*/ 2147483647 w 38"/>
                  <a:gd name="T19" fmla="*/ 2147483647 h 41"/>
                  <a:gd name="T20" fmla="*/ 2147483647 w 38"/>
                  <a:gd name="T21" fmla="*/ 2147483647 h 41"/>
                  <a:gd name="T22" fmla="*/ 2147483647 w 38"/>
                  <a:gd name="T23" fmla="*/ 2147483647 h 41"/>
                  <a:gd name="T24" fmla="*/ 2147483647 w 38"/>
                  <a:gd name="T25" fmla="*/ 2147483647 h 41"/>
                  <a:gd name="T26" fmla="*/ 2147483647 w 38"/>
                  <a:gd name="T27" fmla="*/ 0 h 41"/>
                  <a:gd name="T28" fmla="*/ 2147483647 w 38"/>
                  <a:gd name="T29" fmla="*/ 2147483647 h 41"/>
                  <a:gd name="T30" fmla="*/ 2147483647 w 38"/>
                  <a:gd name="T31" fmla="*/ 2147483647 h 41"/>
                  <a:gd name="T32" fmla="*/ 2147483647 w 38"/>
                  <a:gd name="T33" fmla="*/ 2147483647 h 41"/>
                  <a:gd name="T34" fmla="*/ 2147483647 w 38"/>
                  <a:gd name="T35" fmla="*/ 2147483647 h 41"/>
                  <a:gd name="T36" fmla="*/ 2147483647 w 38"/>
                  <a:gd name="T37" fmla="*/ 2147483647 h 41"/>
                  <a:gd name="T38" fmla="*/ 2147483647 w 38"/>
                  <a:gd name="T39" fmla="*/ 2147483647 h 41"/>
                  <a:gd name="T40" fmla="*/ 0 w 38"/>
                  <a:gd name="T41" fmla="*/ 2147483647 h 41"/>
                  <a:gd name="T42" fmla="*/ 2147483647 w 38"/>
                  <a:gd name="T43" fmla="*/ 2147483647 h 41"/>
                  <a:gd name="T44" fmla="*/ 2147483647 w 38"/>
                  <a:gd name="T45" fmla="*/ 2147483647 h 41"/>
                  <a:gd name="T46" fmla="*/ 2147483647 w 38"/>
                  <a:gd name="T47" fmla="*/ 2147483647 h 41"/>
                  <a:gd name="T48" fmla="*/ 2147483647 w 38"/>
                  <a:gd name="T49" fmla="*/ 2147483647 h 41"/>
                  <a:gd name="T50" fmla="*/ 2147483647 w 38"/>
                  <a:gd name="T51" fmla="*/ 2147483647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xmlns="" id="{C94785AE-6E3D-4304-A41D-623306E10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090" y="3535377"/>
                <a:ext cx="338507" cy="326035"/>
              </a:xfrm>
              <a:custGeom>
                <a:avLst/>
                <a:gdLst>
                  <a:gd name="T0" fmla="*/ 0 w 36"/>
                  <a:gd name="T1" fmla="*/ 2147483647 h 35"/>
                  <a:gd name="T2" fmla="*/ 2147483647 w 36"/>
                  <a:gd name="T3" fmla="*/ 2147483647 h 35"/>
                  <a:gd name="T4" fmla="*/ 2147483647 w 36"/>
                  <a:gd name="T5" fmla="*/ 2147483647 h 35"/>
                  <a:gd name="T6" fmla="*/ 2147483647 w 36"/>
                  <a:gd name="T7" fmla="*/ 2147483647 h 35"/>
                  <a:gd name="T8" fmla="*/ 2147483647 w 36"/>
                  <a:gd name="T9" fmla="*/ 2147483647 h 35"/>
                  <a:gd name="T10" fmla="*/ 2147483647 w 36"/>
                  <a:gd name="T11" fmla="*/ 2147483647 h 35"/>
                  <a:gd name="T12" fmla="*/ 2147483647 w 36"/>
                  <a:gd name="T13" fmla="*/ 2147483647 h 35"/>
                  <a:gd name="T14" fmla="*/ 2147483647 w 36"/>
                  <a:gd name="T15" fmla="*/ 2147483647 h 35"/>
                  <a:gd name="T16" fmla="*/ 2147483647 w 36"/>
                  <a:gd name="T17" fmla="*/ 2147483647 h 35"/>
                  <a:gd name="T18" fmla="*/ 2147483647 w 36"/>
                  <a:gd name="T19" fmla="*/ 2147483647 h 35"/>
                  <a:gd name="T20" fmla="*/ 2147483647 w 36"/>
                  <a:gd name="T21" fmla="*/ 2147483647 h 35"/>
                  <a:gd name="T22" fmla="*/ 2147483647 w 36"/>
                  <a:gd name="T23" fmla="*/ 2147483647 h 35"/>
                  <a:gd name="T24" fmla="*/ 2147483647 w 36"/>
                  <a:gd name="T25" fmla="*/ 2147483647 h 35"/>
                  <a:gd name="T26" fmla="*/ 2147483647 w 36"/>
                  <a:gd name="T27" fmla="*/ 2147483647 h 35"/>
                  <a:gd name="T28" fmla="*/ 2147483647 w 36"/>
                  <a:gd name="T29" fmla="*/ 2147483647 h 35"/>
                  <a:gd name="T30" fmla="*/ 2147483647 w 36"/>
                  <a:gd name="T31" fmla="*/ 2147483647 h 35"/>
                  <a:gd name="T32" fmla="*/ 2147483647 w 36"/>
                  <a:gd name="T33" fmla="*/ 2147483647 h 35"/>
                  <a:gd name="T34" fmla="*/ 2147483647 w 36"/>
                  <a:gd name="T35" fmla="*/ 2147483647 h 35"/>
                  <a:gd name="T36" fmla="*/ 2147483647 w 36"/>
                  <a:gd name="T37" fmla="*/ 2147483647 h 35"/>
                  <a:gd name="T38" fmla="*/ 2147483647 w 36"/>
                  <a:gd name="T39" fmla="*/ 2147483647 h 35"/>
                  <a:gd name="T40" fmla="*/ 2147483647 w 36"/>
                  <a:gd name="T41" fmla="*/ 0 h 35"/>
                  <a:gd name="T42" fmla="*/ 2147483647 w 36"/>
                  <a:gd name="T43" fmla="*/ 0 h 35"/>
                  <a:gd name="T44" fmla="*/ 2147483647 w 36"/>
                  <a:gd name="T45" fmla="*/ 2147483647 h 35"/>
                  <a:gd name="T46" fmla="*/ 0 w 36"/>
                  <a:gd name="T47" fmla="*/ 2147483647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xmlns="" id="{DC16C18E-7E48-4A2C-9B2E-FBE935402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8972" y="3478511"/>
                <a:ext cx="490645" cy="464409"/>
              </a:xfrm>
              <a:custGeom>
                <a:avLst/>
                <a:gdLst>
                  <a:gd name="T0" fmla="*/ 2147483647 w 52"/>
                  <a:gd name="T1" fmla="*/ 2147483647 h 50"/>
                  <a:gd name="T2" fmla="*/ 2147483647 w 52"/>
                  <a:gd name="T3" fmla="*/ 2147483647 h 50"/>
                  <a:gd name="T4" fmla="*/ 2147483647 w 52"/>
                  <a:gd name="T5" fmla="*/ 2147483647 h 50"/>
                  <a:gd name="T6" fmla="*/ 0 w 52"/>
                  <a:gd name="T7" fmla="*/ 2147483647 h 50"/>
                  <a:gd name="T8" fmla="*/ 0 w 52"/>
                  <a:gd name="T9" fmla="*/ 2147483647 h 50"/>
                  <a:gd name="T10" fmla="*/ 2147483647 w 52"/>
                  <a:gd name="T11" fmla="*/ 2147483647 h 50"/>
                  <a:gd name="T12" fmla="*/ 2147483647 w 52"/>
                  <a:gd name="T13" fmla="*/ 2147483647 h 50"/>
                  <a:gd name="T14" fmla="*/ 2147483647 w 52"/>
                  <a:gd name="T15" fmla="*/ 2147483647 h 50"/>
                  <a:gd name="T16" fmla="*/ 2147483647 w 52"/>
                  <a:gd name="T17" fmla="*/ 2147483647 h 50"/>
                  <a:gd name="T18" fmla="*/ 2147483647 w 52"/>
                  <a:gd name="T19" fmla="*/ 2147483647 h 50"/>
                  <a:gd name="T20" fmla="*/ 2147483647 w 52"/>
                  <a:gd name="T21" fmla="*/ 2147483647 h 50"/>
                  <a:gd name="T22" fmla="*/ 2147483647 w 52"/>
                  <a:gd name="T23" fmla="*/ 2147483647 h 50"/>
                  <a:gd name="T24" fmla="*/ 2147483647 w 52"/>
                  <a:gd name="T25" fmla="*/ 2147483647 h 50"/>
                  <a:gd name="T26" fmla="*/ 2147483647 w 52"/>
                  <a:gd name="T27" fmla="*/ 2147483647 h 50"/>
                  <a:gd name="T28" fmla="*/ 2147483647 w 52"/>
                  <a:gd name="T29" fmla="*/ 2147483647 h 50"/>
                  <a:gd name="T30" fmla="*/ 2147483647 w 52"/>
                  <a:gd name="T31" fmla="*/ 2147483647 h 50"/>
                  <a:gd name="T32" fmla="*/ 2147483647 w 52"/>
                  <a:gd name="T33" fmla="*/ 2147483647 h 50"/>
                  <a:gd name="T34" fmla="*/ 2147483647 w 52"/>
                  <a:gd name="T35" fmla="*/ 2147483647 h 50"/>
                  <a:gd name="T36" fmla="*/ 2147483647 w 52"/>
                  <a:gd name="T37" fmla="*/ 2147483647 h 50"/>
                  <a:gd name="T38" fmla="*/ 2147483647 w 52"/>
                  <a:gd name="T39" fmla="*/ 2147483647 h 50"/>
                  <a:gd name="T40" fmla="*/ 2147483647 w 52"/>
                  <a:gd name="T41" fmla="*/ 2147483647 h 50"/>
                  <a:gd name="T42" fmla="*/ 2147483647 w 52"/>
                  <a:gd name="T43" fmla="*/ 2147483647 h 50"/>
                  <a:gd name="T44" fmla="*/ 2147483647 w 52"/>
                  <a:gd name="T45" fmla="*/ 2147483647 h 50"/>
                  <a:gd name="T46" fmla="*/ 2147483647 w 52"/>
                  <a:gd name="T47" fmla="*/ 2147483647 h 50"/>
                  <a:gd name="T48" fmla="*/ 2147483647 w 52"/>
                  <a:gd name="T49" fmla="*/ 2147483647 h 50"/>
                  <a:gd name="T50" fmla="*/ 2147483647 w 52"/>
                  <a:gd name="T51" fmla="*/ 2147483647 h 50"/>
                  <a:gd name="T52" fmla="*/ 2147483647 w 52"/>
                  <a:gd name="T53" fmla="*/ 2147483647 h 50"/>
                  <a:gd name="T54" fmla="*/ 2147483647 w 52"/>
                  <a:gd name="T55" fmla="*/ 2147483647 h 50"/>
                  <a:gd name="T56" fmla="*/ 2147483647 w 52"/>
                  <a:gd name="T57" fmla="*/ 2147483647 h 50"/>
                  <a:gd name="T58" fmla="*/ 2147483647 w 52"/>
                  <a:gd name="T59" fmla="*/ 2147483647 h 50"/>
                  <a:gd name="T60" fmla="*/ 2147483647 w 52"/>
                  <a:gd name="T61" fmla="*/ 2147483647 h 50"/>
                  <a:gd name="T62" fmla="*/ 2147483647 w 52"/>
                  <a:gd name="T63" fmla="*/ 2147483647 h 50"/>
                  <a:gd name="T64" fmla="*/ 2147483647 w 52"/>
                  <a:gd name="T65" fmla="*/ 2147483647 h 50"/>
                  <a:gd name="T66" fmla="*/ 2147483647 w 52"/>
                  <a:gd name="T67" fmla="*/ 0 h 50"/>
                  <a:gd name="T68" fmla="*/ 2147483647 w 52"/>
                  <a:gd name="T69" fmla="*/ 2147483647 h 50"/>
                  <a:gd name="T70" fmla="*/ 2147483647 w 52"/>
                  <a:gd name="T71" fmla="*/ 2147483647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xmlns="" id="{61482B6E-01EE-4BB6-B566-A76D07B6F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428" y="3340135"/>
                <a:ext cx="123613" cy="231257"/>
              </a:xfrm>
              <a:custGeom>
                <a:avLst/>
                <a:gdLst>
                  <a:gd name="T0" fmla="*/ 2147483647 w 78"/>
                  <a:gd name="T1" fmla="*/ 2147483647 h 150"/>
                  <a:gd name="T2" fmla="*/ 2147483647 w 78"/>
                  <a:gd name="T3" fmla="*/ 2147483647 h 150"/>
                  <a:gd name="T4" fmla="*/ 2147483647 w 78"/>
                  <a:gd name="T5" fmla="*/ 2147483647 h 150"/>
                  <a:gd name="T6" fmla="*/ 0 w 78"/>
                  <a:gd name="T7" fmla="*/ 2147483647 h 150"/>
                  <a:gd name="T8" fmla="*/ 0 w 78"/>
                  <a:gd name="T9" fmla="*/ 2147483647 h 150"/>
                  <a:gd name="T10" fmla="*/ 2147483647 w 78"/>
                  <a:gd name="T11" fmla="*/ 2147483647 h 150"/>
                  <a:gd name="T12" fmla="*/ 2147483647 w 78"/>
                  <a:gd name="T13" fmla="*/ 2147483647 h 150"/>
                  <a:gd name="T14" fmla="*/ 2147483647 w 78"/>
                  <a:gd name="T15" fmla="*/ 2147483647 h 150"/>
                  <a:gd name="T16" fmla="*/ 2147483647 w 78"/>
                  <a:gd name="T17" fmla="*/ 2147483647 h 150"/>
                  <a:gd name="T18" fmla="*/ 2147483647 w 78"/>
                  <a:gd name="T19" fmla="*/ 2147483647 h 150"/>
                  <a:gd name="T20" fmla="*/ 2147483647 w 78"/>
                  <a:gd name="T21" fmla="*/ 2147483647 h 150"/>
                  <a:gd name="T22" fmla="*/ 2147483647 w 78"/>
                  <a:gd name="T23" fmla="*/ 2147483647 h 150"/>
                  <a:gd name="T24" fmla="*/ 2147483647 w 78"/>
                  <a:gd name="T25" fmla="*/ 2147483647 h 150"/>
                  <a:gd name="T26" fmla="*/ 2147483647 w 78"/>
                  <a:gd name="T27" fmla="*/ 2147483647 h 150"/>
                  <a:gd name="T28" fmla="*/ 2147483647 w 78"/>
                  <a:gd name="T29" fmla="*/ 2147483647 h 150"/>
                  <a:gd name="T30" fmla="*/ 2147483647 w 78"/>
                  <a:gd name="T31" fmla="*/ 2147483647 h 150"/>
                  <a:gd name="T32" fmla="*/ 2147483647 w 78"/>
                  <a:gd name="T33" fmla="*/ 2147483647 h 150"/>
                  <a:gd name="T34" fmla="*/ 2147483647 w 78"/>
                  <a:gd name="T35" fmla="*/ 2147483647 h 150"/>
                  <a:gd name="T36" fmla="*/ 2147483647 w 78"/>
                  <a:gd name="T37" fmla="*/ 0 h 150"/>
                  <a:gd name="T38" fmla="*/ 2147483647 w 78"/>
                  <a:gd name="T39" fmla="*/ 0 h 150"/>
                  <a:gd name="T40" fmla="*/ 2147483647 w 78"/>
                  <a:gd name="T41" fmla="*/ 2147483647 h 150"/>
                  <a:gd name="T42" fmla="*/ 2147483647 w 78"/>
                  <a:gd name="T43" fmla="*/ 2147483647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xmlns="" id="{84188800-7764-4371-A3B0-56C1F38CE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4779" y="3395106"/>
                <a:ext cx="355622" cy="271063"/>
              </a:xfrm>
              <a:custGeom>
                <a:avLst/>
                <a:gdLst>
                  <a:gd name="T0" fmla="*/ 2147483647 w 228"/>
                  <a:gd name="T1" fmla="*/ 2147483647 h 174"/>
                  <a:gd name="T2" fmla="*/ 2147483647 w 228"/>
                  <a:gd name="T3" fmla="*/ 2147483647 h 174"/>
                  <a:gd name="T4" fmla="*/ 2147483647 w 228"/>
                  <a:gd name="T5" fmla="*/ 2147483647 h 174"/>
                  <a:gd name="T6" fmla="*/ 2147483647 w 228"/>
                  <a:gd name="T7" fmla="*/ 2147483647 h 174"/>
                  <a:gd name="T8" fmla="*/ 2147483647 w 228"/>
                  <a:gd name="T9" fmla="*/ 2147483647 h 174"/>
                  <a:gd name="T10" fmla="*/ 2147483647 w 228"/>
                  <a:gd name="T11" fmla="*/ 2147483647 h 174"/>
                  <a:gd name="T12" fmla="*/ 2147483647 w 228"/>
                  <a:gd name="T13" fmla="*/ 2147483647 h 174"/>
                  <a:gd name="T14" fmla="*/ 2147483647 w 228"/>
                  <a:gd name="T15" fmla="*/ 2147483647 h 174"/>
                  <a:gd name="T16" fmla="*/ 2147483647 w 228"/>
                  <a:gd name="T17" fmla="*/ 2147483647 h 174"/>
                  <a:gd name="T18" fmla="*/ 2147483647 w 228"/>
                  <a:gd name="T19" fmla="*/ 2147483647 h 174"/>
                  <a:gd name="T20" fmla="*/ 2147483647 w 228"/>
                  <a:gd name="T21" fmla="*/ 2147483647 h 174"/>
                  <a:gd name="T22" fmla="*/ 2147483647 w 228"/>
                  <a:gd name="T23" fmla="*/ 2147483647 h 174"/>
                  <a:gd name="T24" fmla="*/ 2147483647 w 228"/>
                  <a:gd name="T25" fmla="*/ 2147483647 h 174"/>
                  <a:gd name="T26" fmla="*/ 2147483647 w 228"/>
                  <a:gd name="T27" fmla="*/ 0 h 174"/>
                  <a:gd name="T28" fmla="*/ 2147483647 w 228"/>
                  <a:gd name="T29" fmla="*/ 2147483647 h 174"/>
                  <a:gd name="T30" fmla="*/ 2147483647 w 228"/>
                  <a:gd name="T31" fmla="*/ 2147483647 h 174"/>
                  <a:gd name="T32" fmla="*/ 2147483647 w 228"/>
                  <a:gd name="T33" fmla="*/ 2147483647 h 174"/>
                  <a:gd name="T34" fmla="*/ 2147483647 w 228"/>
                  <a:gd name="T35" fmla="*/ 2147483647 h 174"/>
                  <a:gd name="T36" fmla="*/ 2147483647 w 228"/>
                  <a:gd name="T37" fmla="*/ 2147483647 h 174"/>
                  <a:gd name="T38" fmla="*/ 0 w 228"/>
                  <a:gd name="T39" fmla="*/ 2147483647 h 174"/>
                  <a:gd name="T40" fmla="*/ 2147483647 w 228"/>
                  <a:gd name="T41" fmla="*/ 2147483647 h 174"/>
                  <a:gd name="T42" fmla="*/ 2147483647 w 228"/>
                  <a:gd name="T43" fmla="*/ 2147483647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xmlns="" id="{2F20A4D6-365E-4520-8803-76A72FA5D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282" y="3666170"/>
                <a:ext cx="245322" cy="212302"/>
              </a:xfrm>
              <a:custGeom>
                <a:avLst/>
                <a:gdLst>
                  <a:gd name="T0" fmla="*/ 2147483647 w 26"/>
                  <a:gd name="T1" fmla="*/ 2147483647 h 23"/>
                  <a:gd name="T2" fmla="*/ 2147483647 w 26"/>
                  <a:gd name="T3" fmla="*/ 2147483647 h 23"/>
                  <a:gd name="T4" fmla="*/ 2147483647 w 26"/>
                  <a:gd name="T5" fmla="*/ 2147483647 h 23"/>
                  <a:gd name="T6" fmla="*/ 2147483647 w 26"/>
                  <a:gd name="T7" fmla="*/ 2147483647 h 23"/>
                  <a:gd name="T8" fmla="*/ 2147483647 w 26"/>
                  <a:gd name="T9" fmla="*/ 2147483647 h 23"/>
                  <a:gd name="T10" fmla="*/ 2147483647 w 26"/>
                  <a:gd name="T11" fmla="*/ 2147483647 h 23"/>
                  <a:gd name="T12" fmla="*/ 2147483647 w 26"/>
                  <a:gd name="T13" fmla="*/ 0 h 23"/>
                  <a:gd name="T14" fmla="*/ 2147483647 w 26"/>
                  <a:gd name="T15" fmla="*/ 0 h 23"/>
                  <a:gd name="T16" fmla="*/ 2147483647 w 26"/>
                  <a:gd name="T17" fmla="*/ 2147483647 h 23"/>
                  <a:gd name="T18" fmla="*/ 2147483647 w 26"/>
                  <a:gd name="T19" fmla="*/ 2147483647 h 23"/>
                  <a:gd name="T20" fmla="*/ 0 w 26"/>
                  <a:gd name="T21" fmla="*/ 2147483647 h 23"/>
                  <a:gd name="T22" fmla="*/ 2147483647 w 26"/>
                  <a:gd name="T23" fmla="*/ 2147483647 h 23"/>
                  <a:gd name="T24" fmla="*/ 2147483647 w 26"/>
                  <a:gd name="T25" fmla="*/ 2147483647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xmlns="" id="{432E239C-BCFA-478D-8DA8-886173C7E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693" y="4140057"/>
                <a:ext cx="74167" cy="56867"/>
              </a:xfrm>
              <a:custGeom>
                <a:avLst/>
                <a:gdLst>
                  <a:gd name="T0" fmla="*/ 2147483647 w 48"/>
                  <a:gd name="T1" fmla="*/ 2147483647 h 36"/>
                  <a:gd name="T2" fmla="*/ 2147483647 w 48"/>
                  <a:gd name="T3" fmla="*/ 2147483647 h 36"/>
                  <a:gd name="T4" fmla="*/ 2147483647 w 48"/>
                  <a:gd name="T5" fmla="*/ 0 h 36"/>
                  <a:gd name="T6" fmla="*/ 2147483647 w 48"/>
                  <a:gd name="T7" fmla="*/ 0 h 36"/>
                  <a:gd name="T8" fmla="*/ 2147483647 w 48"/>
                  <a:gd name="T9" fmla="*/ 2147483647 h 36"/>
                  <a:gd name="T10" fmla="*/ 0 w 48"/>
                  <a:gd name="T11" fmla="*/ 2147483647 h 36"/>
                  <a:gd name="T12" fmla="*/ 2147483647 w 48"/>
                  <a:gd name="T13" fmla="*/ 2147483647 h 36"/>
                  <a:gd name="T14" fmla="*/ 2147483647 w 48"/>
                  <a:gd name="T15" fmla="*/ 2147483647 h 36"/>
                  <a:gd name="T16" fmla="*/ 2147483647 w 48"/>
                  <a:gd name="T17" fmla="*/ 2147483647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5D4CF870-518D-4CB1-A0E8-83D38C3DD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924" y="3815919"/>
                <a:ext cx="486841" cy="595203"/>
              </a:xfrm>
              <a:custGeom>
                <a:avLst/>
                <a:gdLst>
                  <a:gd name="T0" fmla="*/ 2147483647 w 52"/>
                  <a:gd name="T1" fmla="*/ 2147483647 h 64"/>
                  <a:gd name="T2" fmla="*/ 2147483647 w 52"/>
                  <a:gd name="T3" fmla="*/ 2147483647 h 64"/>
                  <a:gd name="T4" fmla="*/ 2147483647 w 52"/>
                  <a:gd name="T5" fmla="*/ 2147483647 h 64"/>
                  <a:gd name="T6" fmla="*/ 2147483647 w 52"/>
                  <a:gd name="T7" fmla="*/ 2147483647 h 64"/>
                  <a:gd name="T8" fmla="*/ 2147483647 w 52"/>
                  <a:gd name="T9" fmla="*/ 2147483647 h 64"/>
                  <a:gd name="T10" fmla="*/ 2147483647 w 52"/>
                  <a:gd name="T11" fmla="*/ 2147483647 h 64"/>
                  <a:gd name="T12" fmla="*/ 2147483647 w 52"/>
                  <a:gd name="T13" fmla="*/ 2147483647 h 64"/>
                  <a:gd name="T14" fmla="*/ 2147483647 w 52"/>
                  <a:gd name="T15" fmla="*/ 2147483647 h 64"/>
                  <a:gd name="T16" fmla="*/ 2147483647 w 52"/>
                  <a:gd name="T17" fmla="*/ 2147483647 h 64"/>
                  <a:gd name="T18" fmla="*/ 0 w 52"/>
                  <a:gd name="T19" fmla="*/ 2147483647 h 64"/>
                  <a:gd name="T20" fmla="*/ 2147483647 w 52"/>
                  <a:gd name="T21" fmla="*/ 2147483647 h 64"/>
                  <a:gd name="T22" fmla="*/ 2147483647 w 52"/>
                  <a:gd name="T23" fmla="*/ 2147483647 h 64"/>
                  <a:gd name="T24" fmla="*/ 2147483647 w 52"/>
                  <a:gd name="T25" fmla="*/ 2147483647 h 64"/>
                  <a:gd name="T26" fmla="*/ 2147483647 w 52"/>
                  <a:gd name="T27" fmla="*/ 2147483647 h 64"/>
                  <a:gd name="T28" fmla="*/ 2147483647 w 52"/>
                  <a:gd name="T29" fmla="*/ 2147483647 h 64"/>
                  <a:gd name="T30" fmla="*/ 2147483647 w 52"/>
                  <a:gd name="T31" fmla="*/ 2147483647 h 64"/>
                  <a:gd name="T32" fmla="*/ 2147483647 w 52"/>
                  <a:gd name="T33" fmla="*/ 2147483647 h 64"/>
                  <a:gd name="T34" fmla="*/ 2147483647 w 52"/>
                  <a:gd name="T35" fmla="*/ 2147483647 h 64"/>
                  <a:gd name="T36" fmla="*/ 2147483647 w 52"/>
                  <a:gd name="T37" fmla="*/ 2147483647 h 64"/>
                  <a:gd name="T38" fmla="*/ 2147483647 w 52"/>
                  <a:gd name="T39" fmla="*/ 2147483647 h 64"/>
                  <a:gd name="T40" fmla="*/ 2147483647 w 52"/>
                  <a:gd name="T41" fmla="*/ 2147483647 h 64"/>
                  <a:gd name="T42" fmla="*/ 2147483647 w 52"/>
                  <a:gd name="T43" fmla="*/ 2147483647 h 64"/>
                  <a:gd name="T44" fmla="*/ 2147483647 w 52"/>
                  <a:gd name="T45" fmla="*/ 2147483647 h 64"/>
                  <a:gd name="T46" fmla="*/ 2147483647 w 52"/>
                  <a:gd name="T47" fmla="*/ 2147483647 h 64"/>
                  <a:gd name="T48" fmla="*/ 2147483647 w 52"/>
                  <a:gd name="T49" fmla="*/ 2147483647 h 64"/>
                  <a:gd name="T50" fmla="*/ 2147483647 w 52"/>
                  <a:gd name="T51" fmla="*/ 2147483647 h 64"/>
                  <a:gd name="T52" fmla="*/ 2147483647 w 52"/>
                  <a:gd name="T53" fmla="*/ 2147483647 h 64"/>
                  <a:gd name="T54" fmla="*/ 2147483647 w 52"/>
                  <a:gd name="T55" fmla="*/ 2147483647 h 64"/>
                  <a:gd name="T56" fmla="*/ 2147483647 w 52"/>
                  <a:gd name="T57" fmla="*/ 2147483647 h 64"/>
                  <a:gd name="T58" fmla="*/ 2147483647 w 52"/>
                  <a:gd name="T59" fmla="*/ 2147483647 h 64"/>
                  <a:gd name="T60" fmla="*/ 2147483647 w 52"/>
                  <a:gd name="T61" fmla="*/ 2147483647 h 64"/>
                  <a:gd name="T62" fmla="*/ 2147483647 w 52"/>
                  <a:gd name="T63" fmla="*/ 2147483647 h 64"/>
                  <a:gd name="T64" fmla="*/ 2147483647 w 52"/>
                  <a:gd name="T65" fmla="*/ 2147483647 h 64"/>
                  <a:gd name="T66" fmla="*/ 2147483647 w 52"/>
                  <a:gd name="T67" fmla="*/ 2147483647 h 64"/>
                  <a:gd name="T68" fmla="*/ 2147483647 w 52"/>
                  <a:gd name="T69" fmla="*/ 2147483647 h 64"/>
                  <a:gd name="T70" fmla="*/ 2147483647 w 52"/>
                  <a:gd name="T71" fmla="*/ 0 h 64"/>
                  <a:gd name="T72" fmla="*/ 2147483647 w 52"/>
                  <a:gd name="T73" fmla="*/ 2147483647 h 64"/>
                  <a:gd name="T74" fmla="*/ 2147483647 w 52"/>
                  <a:gd name="T75" fmla="*/ 2147483647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352266C4-50BF-4BCB-A9A9-79B8EE6F5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604" y="4206402"/>
                <a:ext cx="178762" cy="176286"/>
              </a:xfrm>
              <a:custGeom>
                <a:avLst/>
                <a:gdLst>
                  <a:gd name="T0" fmla="*/ 2147483647 w 19"/>
                  <a:gd name="T1" fmla="*/ 2147483647 h 19"/>
                  <a:gd name="T2" fmla="*/ 2147483647 w 19"/>
                  <a:gd name="T3" fmla="*/ 2147483647 h 19"/>
                  <a:gd name="T4" fmla="*/ 2147483647 w 19"/>
                  <a:gd name="T5" fmla="*/ 2147483647 h 19"/>
                  <a:gd name="T6" fmla="*/ 2147483647 w 19"/>
                  <a:gd name="T7" fmla="*/ 2147483647 h 19"/>
                  <a:gd name="T8" fmla="*/ 2147483647 w 19"/>
                  <a:gd name="T9" fmla="*/ 2147483647 h 19"/>
                  <a:gd name="T10" fmla="*/ 2147483647 w 19"/>
                  <a:gd name="T11" fmla="*/ 2147483647 h 19"/>
                  <a:gd name="T12" fmla="*/ 2147483647 w 19"/>
                  <a:gd name="T13" fmla="*/ 0 h 19"/>
                  <a:gd name="T14" fmla="*/ 2147483647 w 19"/>
                  <a:gd name="T15" fmla="*/ 0 h 19"/>
                  <a:gd name="T16" fmla="*/ 2147483647 w 19"/>
                  <a:gd name="T17" fmla="*/ 0 h 19"/>
                  <a:gd name="T18" fmla="*/ 2147483647 w 19"/>
                  <a:gd name="T19" fmla="*/ 2147483647 h 19"/>
                  <a:gd name="T20" fmla="*/ 2147483647 w 19"/>
                  <a:gd name="T21" fmla="*/ 2147483647 h 19"/>
                  <a:gd name="T22" fmla="*/ 2147483647 w 19"/>
                  <a:gd name="T23" fmla="*/ 2147483647 h 19"/>
                  <a:gd name="T24" fmla="*/ 2147483647 w 19"/>
                  <a:gd name="T25" fmla="*/ 2147483647 h 19"/>
                  <a:gd name="T26" fmla="*/ 0 w 19"/>
                  <a:gd name="T27" fmla="*/ 2147483647 h 19"/>
                  <a:gd name="T28" fmla="*/ 2147483647 w 19"/>
                  <a:gd name="T29" fmla="*/ 2147483647 h 19"/>
                  <a:gd name="T30" fmla="*/ 2147483647 w 19"/>
                  <a:gd name="T31" fmla="*/ 2147483647 h 19"/>
                  <a:gd name="T32" fmla="*/ 2147483647 w 19"/>
                  <a:gd name="T33" fmla="*/ 2147483647 h 19"/>
                  <a:gd name="T34" fmla="*/ 2147483647 w 19"/>
                  <a:gd name="T35" fmla="*/ 2147483647 h 19"/>
                  <a:gd name="T36" fmla="*/ 2147483647 w 19"/>
                  <a:gd name="T37" fmla="*/ 2147483647 h 19"/>
                  <a:gd name="T38" fmla="*/ 2147483647 w 19"/>
                  <a:gd name="T39" fmla="*/ 2147483647 h 19"/>
                  <a:gd name="T40" fmla="*/ 2147483647 w 19"/>
                  <a:gd name="T41" fmla="*/ 2147483647 h 19"/>
                  <a:gd name="T42" fmla="*/ 2147483647 w 19"/>
                  <a:gd name="T43" fmla="*/ 2147483647 h 19"/>
                  <a:gd name="T44" fmla="*/ 2147483647 w 19"/>
                  <a:gd name="T45" fmla="*/ 2147483647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84A8D7CA-F9DC-4DB5-80DB-552A99FBE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2321" y="4272746"/>
                <a:ext cx="127416" cy="109942"/>
              </a:xfrm>
              <a:custGeom>
                <a:avLst/>
                <a:gdLst>
                  <a:gd name="T0" fmla="*/ 2147483647 w 14"/>
                  <a:gd name="T1" fmla="*/ 2147483647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0 h 12"/>
                  <a:gd name="T12" fmla="*/ 2147483647 w 14"/>
                  <a:gd name="T13" fmla="*/ 2147483647 h 12"/>
                  <a:gd name="T14" fmla="*/ 2147483647 w 14"/>
                  <a:gd name="T15" fmla="*/ 2147483647 h 12"/>
                  <a:gd name="T16" fmla="*/ 0 w 14"/>
                  <a:gd name="T17" fmla="*/ 2147483647 h 12"/>
                  <a:gd name="T18" fmla="*/ 2147483647 w 14"/>
                  <a:gd name="T19" fmla="*/ 2147483647 h 12"/>
                  <a:gd name="T20" fmla="*/ 2147483647 w 14"/>
                  <a:gd name="T21" fmla="*/ 2147483647 h 12"/>
                  <a:gd name="T22" fmla="*/ 2147483647 w 14"/>
                  <a:gd name="T23" fmla="*/ 2147483647 h 12"/>
                  <a:gd name="T24" fmla="*/ 2147483647 w 14"/>
                  <a:gd name="T25" fmla="*/ 2147483647 h 12"/>
                  <a:gd name="T26" fmla="*/ 2147483647 w 14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5D5987FC-98E7-482F-A3DF-5A257F09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369" y="4234835"/>
                <a:ext cx="95086" cy="83404"/>
              </a:xfrm>
              <a:custGeom>
                <a:avLst/>
                <a:gdLst>
                  <a:gd name="T0" fmla="*/ 2147483647 w 60"/>
                  <a:gd name="T1" fmla="*/ 2147483647 h 54"/>
                  <a:gd name="T2" fmla="*/ 2147483647 w 60"/>
                  <a:gd name="T3" fmla="*/ 2147483647 h 54"/>
                  <a:gd name="T4" fmla="*/ 2147483647 w 60"/>
                  <a:gd name="T5" fmla="*/ 2147483647 h 54"/>
                  <a:gd name="T6" fmla="*/ 2147483647 w 60"/>
                  <a:gd name="T7" fmla="*/ 0 h 54"/>
                  <a:gd name="T8" fmla="*/ 2147483647 w 60"/>
                  <a:gd name="T9" fmla="*/ 0 h 54"/>
                  <a:gd name="T10" fmla="*/ 2147483647 w 60"/>
                  <a:gd name="T11" fmla="*/ 2147483647 h 54"/>
                  <a:gd name="T12" fmla="*/ 0 w 60"/>
                  <a:gd name="T13" fmla="*/ 2147483647 h 54"/>
                  <a:gd name="T14" fmla="*/ 2147483647 w 60"/>
                  <a:gd name="T15" fmla="*/ 2147483647 h 54"/>
                  <a:gd name="T16" fmla="*/ 2147483647 w 60"/>
                  <a:gd name="T17" fmla="*/ 2147483647 h 54"/>
                  <a:gd name="T18" fmla="*/ 2147483647 w 60"/>
                  <a:gd name="T19" fmla="*/ 2147483647 h 54"/>
                  <a:gd name="T20" fmla="*/ 2147483647 w 60"/>
                  <a:gd name="T21" fmla="*/ 2147483647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7E64E8DF-6C08-4760-ACDD-384F46B60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2194" y="3666170"/>
                <a:ext cx="11410" cy="28434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48D1A6CF-B5E1-49C5-BF18-1A5F1F068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194" y="3340135"/>
                <a:ext cx="614257" cy="602785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D2BE6AFC-B34A-4A97-8F6F-73D669110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194" y="3340135"/>
                <a:ext cx="614257" cy="602785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54D1F903-AE9A-4ED0-9B28-C53A5A3FB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780" y="3328762"/>
                <a:ext cx="30428" cy="20852"/>
              </a:xfrm>
              <a:custGeom>
                <a:avLst/>
                <a:gdLst>
                  <a:gd name="T0" fmla="*/ 0 w 18"/>
                  <a:gd name="T1" fmla="*/ 0 h 12"/>
                  <a:gd name="T2" fmla="*/ 2147483647 w 18"/>
                  <a:gd name="T3" fmla="*/ 2147483647 h 12"/>
                  <a:gd name="T4" fmla="*/ 2147483647 w 18"/>
                  <a:gd name="T5" fmla="*/ 2147483647 h 12"/>
                  <a:gd name="T6" fmla="*/ 2147483647 w 18"/>
                  <a:gd name="T7" fmla="*/ 0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18" y="12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4C03A072-0ED5-47DF-AAEB-B8DE594D4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041" y="3283268"/>
                <a:ext cx="17115" cy="28434"/>
              </a:xfrm>
              <a:custGeom>
                <a:avLst/>
                <a:gdLst>
                  <a:gd name="T0" fmla="*/ 0 w 12"/>
                  <a:gd name="T1" fmla="*/ 0 h 18"/>
                  <a:gd name="T2" fmla="*/ 2147483647 w 12"/>
                  <a:gd name="T3" fmla="*/ 2147483647 h 18"/>
                  <a:gd name="T4" fmla="*/ 2147483647 w 12"/>
                  <a:gd name="T5" fmla="*/ 2147483647 h 18"/>
                  <a:gd name="T6" fmla="*/ 0 w 12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12" y="18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D4FE41F5-6674-481C-A3F9-B45C6897D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987" y="1596229"/>
                <a:ext cx="319490" cy="699459"/>
              </a:xfrm>
              <a:custGeom>
                <a:avLst/>
                <a:gdLst>
                  <a:gd name="T0" fmla="*/ 2147483647 w 34"/>
                  <a:gd name="T1" fmla="*/ 2147483647 h 75"/>
                  <a:gd name="T2" fmla="*/ 2147483647 w 34"/>
                  <a:gd name="T3" fmla="*/ 2147483647 h 75"/>
                  <a:gd name="T4" fmla="*/ 2147483647 w 34"/>
                  <a:gd name="T5" fmla="*/ 2147483647 h 75"/>
                  <a:gd name="T6" fmla="*/ 2147483647 w 34"/>
                  <a:gd name="T7" fmla="*/ 2147483647 h 75"/>
                  <a:gd name="T8" fmla="*/ 2147483647 w 34"/>
                  <a:gd name="T9" fmla="*/ 2147483647 h 75"/>
                  <a:gd name="T10" fmla="*/ 2147483647 w 34"/>
                  <a:gd name="T11" fmla="*/ 2147483647 h 75"/>
                  <a:gd name="T12" fmla="*/ 2147483647 w 34"/>
                  <a:gd name="T13" fmla="*/ 2147483647 h 75"/>
                  <a:gd name="T14" fmla="*/ 2147483647 w 34"/>
                  <a:gd name="T15" fmla="*/ 2147483647 h 75"/>
                  <a:gd name="T16" fmla="*/ 2147483647 w 34"/>
                  <a:gd name="T17" fmla="*/ 2147483647 h 75"/>
                  <a:gd name="T18" fmla="*/ 2147483647 w 34"/>
                  <a:gd name="T19" fmla="*/ 2147483647 h 75"/>
                  <a:gd name="T20" fmla="*/ 2147483647 w 34"/>
                  <a:gd name="T21" fmla="*/ 2147483647 h 75"/>
                  <a:gd name="T22" fmla="*/ 2147483647 w 34"/>
                  <a:gd name="T23" fmla="*/ 2147483647 h 75"/>
                  <a:gd name="T24" fmla="*/ 2147483647 w 34"/>
                  <a:gd name="T25" fmla="*/ 2147483647 h 75"/>
                  <a:gd name="T26" fmla="*/ 2147483647 w 34"/>
                  <a:gd name="T27" fmla="*/ 2147483647 h 75"/>
                  <a:gd name="T28" fmla="*/ 2147483647 w 34"/>
                  <a:gd name="T29" fmla="*/ 2147483647 h 75"/>
                  <a:gd name="T30" fmla="*/ 2147483647 w 34"/>
                  <a:gd name="T31" fmla="*/ 2147483647 h 75"/>
                  <a:gd name="T32" fmla="*/ 2147483647 w 34"/>
                  <a:gd name="T33" fmla="*/ 2147483647 h 75"/>
                  <a:gd name="T34" fmla="*/ 2147483647 w 34"/>
                  <a:gd name="T35" fmla="*/ 2147483647 h 75"/>
                  <a:gd name="T36" fmla="*/ 2147483647 w 34"/>
                  <a:gd name="T37" fmla="*/ 2147483647 h 75"/>
                  <a:gd name="T38" fmla="*/ 2147483647 w 34"/>
                  <a:gd name="T39" fmla="*/ 2147483647 h 75"/>
                  <a:gd name="T40" fmla="*/ 2147483647 w 34"/>
                  <a:gd name="T41" fmla="*/ 2147483647 h 75"/>
                  <a:gd name="T42" fmla="*/ 2147483647 w 34"/>
                  <a:gd name="T43" fmla="*/ 0 h 75"/>
                  <a:gd name="T44" fmla="*/ 2147483647 w 34"/>
                  <a:gd name="T45" fmla="*/ 2147483647 h 75"/>
                  <a:gd name="T46" fmla="*/ 2147483647 w 34"/>
                  <a:gd name="T47" fmla="*/ 2147483647 h 75"/>
                  <a:gd name="T48" fmla="*/ 2147483647 w 34"/>
                  <a:gd name="T49" fmla="*/ 2147483647 h 75"/>
                  <a:gd name="T50" fmla="*/ 2147483647 w 34"/>
                  <a:gd name="T51" fmla="*/ 2147483647 h 75"/>
                  <a:gd name="T52" fmla="*/ 2147483647 w 34"/>
                  <a:gd name="T53" fmla="*/ 2147483647 h 75"/>
                  <a:gd name="T54" fmla="*/ 2147483647 w 34"/>
                  <a:gd name="T55" fmla="*/ 2147483647 h 75"/>
                  <a:gd name="T56" fmla="*/ 2147483647 w 34"/>
                  <a:gd name="T57" fmla="*/ 2147483647 h 75"/>
                  <a:gd name="T58" fmla="*/ 2147483647 w 34"/>
                  <a:gd name="T59" fmla="*/ 2147483647 h 75"/>
                  <a:gd name="T60" fmla="*/ 2147483647 w 34"/>
                  <a:gd name="T61" fmla="*/ 2147483647 h 75"/>
                  <a:gd name="T62" fmla="*/ 2147483647 w 34"/>
                  <a:gd name="T63" fmla="*/ 2147483647 h 75"/>
                  <a:gd name="T64" fmla="*/ 0 w 34"/>
                  <a:gd name="T65" fmla="*/ 2147483647 h 75"/>
                  <a:gd name="T66" fmla="*/ 2147483647 w 34"/>
                  <a:gd name="T67" fmla="*/ 2147483647 h 75"/>
                  <a:gd name="T68" fmla="*/ 2147483647 w 34"/>
                  <a:gd name="T69" fmla="*/ 2147483647 h 75"/>
                  <a:gd name="T70" fmla="*/ 2147483647 w 34"/>
                  <a:gd name="T71" fmla="*/ 2147483647 h 75"/>
                  <a:gd name="T72" fmla="*/ 2147483647 w 34"/>
                  <a:gd name="T73" fmla="*/ 2147483647 h 75"/>
                  <a:gd name="T74" fmla="*/ 2147483647 w 34"/>
                  <a:gd name="T75" fmla="*/ 2147483647 h 75"/>
                  <a:gd name="T76" fmla="*/ 2147483647 w 34"/>
                  <a:gd name="T77" fmla="*/ 2147483647 h 75"/>
                  <a:gd name="T78" fmla="*/ 2147483647 w 34"/>
                  <a:gd name="T79" fmla="*/ 2147483647 h 75"/>
                  <a:gd name="T80" fmla="*/ 2147483647 w 34"/>
                  <a:gd name="T81" fmla="*/ 2147483647 h 75"/>
                  <a:gd name="T82" fmla="*/ 2147483647 w 34"/>
                  <a:gd name="T83" fmla="*/ 2147483647 h 75"/>
                  <a:gd name="T84" fmla="*/ 2147483647 w 34"/>
                  <a:gd name="T85" fmla="*/ 2147483647 h 75"/>
                  <a:gd name="T86" fmla="*/ 2147483647 w 34"/>
                  <a:gd name="T87" fmla="*/ 2147483647 h 75"/>
                  <a:gd name="T88" fmla="*/ 2147483647 w 34"/>
                  <a:gd name="T89" fmla="*/ 2147483647 h 75"/>
                  <a:gd name="T90" fmla="*/ 2147483647 w 34"/>
                  <a:gd name="T91" fmla="*/ 2147483647 h 75"/>
                  <a:gd name="T92" fmla="*/ 2147483647 w 34"/>
                  <a:gd name="T93" fmla="*/ 2147483647 h 75"/>
                  <a:gd name="T94" fmla="*/ 2147483647 w 34"/>
                  <a:gd name="T95" fmla="*/ 2147483647 h 75"/>
                  <a:gd name="T96" fmla="*/ 2147483647 w 34"/>
                  <a:gd name="T97" fmla="*/ 2147483647 h 75"/>
                  <a:gd name="T98" fmla="*/ 2147483647 w 34"/>
                  <a:gd name="T99" fmla="*/ 2147483647 h 75"/>
                  <a:gd name="T100" fmla="*/ 2147483647 w 34"/>
                  <a:gd name="T101" fmla="*/ 2147483647 h 75"/>
                  <a:gd name="T102" fmla="*/ 2147483647 w 34"/>
                  <a:gd name="T103" fmla="*/ 2147483647 h 75"/>
                  <a:gd name="T104" fmla="*/ 2147483647 w 34"/>
                  <a:gd name="T105" fmla="*/ 2147483647 h 75"/>
                  <a:gd name="T106" fmla="*/ 2147483647 w 34"/>
                  <a:gd name="T107" fmla="*/ 2147483647 h 75"/>
                  <a:gd name="T108" fmla="*/ 2147483647 w 34"/>
                  <a:gd name="T109" fmla="*/ 2147483647 h 75"/>
                  <a:gd name="T110" fmla="*/ 2147483647 w 34"/>
                  <a:gd name="T111" fmla="*/ 2147483647 h 75"/>
                  <a:gd name="T112" fmla="*/ 2147483647 w 34"/>
                  <a:gd name="T113" fmla="*/ 2147483647 h 75"/>
                  <a:gd name="T114" fmla="*/ 2147483647 w 34"/>
                  <a:gd name="T115" fmla="*/ 2147483647 h 7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" h="75">
                    <a:moveTo>
                      <a:pt x="34" y="55"/>
                    </a:moveTo>
                    <a:cubicBezTo>
                      <a:pt x="32" y="54"/>
                      <a:pt x="32" y="54"/>
                      <a:pt x="32" y="5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0" y="46"/>
                      <a:pt x="30" y="45"/>
                    </a:cubicBezTo>
                    <a:cubicBezTo>
                      <a:pt x="29" y="45"/>
                      <a:pt x="30" y="43"/>
                      <a:pt x="30" y="4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4" y="58"/>
                      <a:pt x="34" y="58"/>
                      <a:pt x="34" y="58"/>
                    </a:cubicBezTo>
                    <a:lnTo>
                      <a:pt x="34" y="5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262C253F-D108-4D24-A7C3-91786A1C1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986" y="2705126"/>
                <a:ext cx="19017" cy="9477"/>
              </a:xfrm>
              <a:custGeom>
                <a:avLst/>
                <a:gdLst>
                  <a:gd name="T0" fmla="*/ 2147483647 w 12"/>
                  <a:gd name="T1" fmla="*/ 2147483647 h 6"/>
                  <a:gd name="T2" fmla="*/ 0 w 12"/>
                  <a:gd name="T3" fmla="*/ 0 h 6"/>
                  <a:gd name="T4" fmla="*/ 0 w 12"/>
                  <a:gd name="T5" fmla="*/ 2147483647 h 6"/>
                  <a:gd name="T6" fmla="*/ 2147483647 w 12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AB90530A-BDBB-4463-B68F-66D0ABEAA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5" y="811471"/>
                <a:ext cx="4543218" cy="2424409"/>
              </a:xfrm>
              <a:custGeom>
                <a:avLst/>
                <a:gdLst>
                  <a:gd name="T0" fmla="*/ 2147483647 w 483"/>
                  <a:gd name="T1" fmla="*/ 2147483647 h 260"/>
                  <a:gd name="T2" fmla="*/ 2147483647 w 483"/>
                  <a:gd name="T3" fmla="*/ 2147483647 h 260"/>
                  <a:gd name="T4" fmla="*/ 2147483647 w 483"/>
                  <a:gd name="T5" fmla="*/ 2147483647 h 260"/>
                  <a:gd name="T6" fmla="*/ 2147483647 w 483"/>
                  <a:gd name="T7" fmla="*/ 2147483647 h 260"/>
                  <a:gd name="T8" fmla="*/ 2147483647 w 483"/>
                  <a:gd name="T9" fmla="*/ 2147483647 h 260"/>
                  <a:gd name="T10" fmla="*/ 2147483647 w 483"/>
                  <a:gd name="T11" fmla="*/ 2147483647 h 260"/>
                  <a:gd name="T12" fmla="*/ 2147483647 w 483"/>
                  <a:gd name="T13" fmla="*/ 2147483647 h 260"/>
                  <a:gd name="T14" fmla="*/ 2147483647 w 483"/>
                  <a:gd name="T15" fmla="*/ 2147483647 h 260"/>
                  <a:gd name="T16" fmla="*/ 2147483647 w 483"/>
                  <a:gd name="T17" fmla="*/ 2147483647 h 260"/>
                  <a:gd name="T18" fmla="*/ 2147483647 w 483"/>
                  <a:gd name="T19" fmla="*/ 2147483647 h 260"/>
                  <a:gd name="T20" fmla="*/ 2147483647 w 483"/>
                  <a:gd name="T21" fmla="*/ 2147483647 h 260"/>
                  <a:gd name="T22" fmla="*/ 2147483647 w 483"/>
                  <a:gd name="T23" fmla="*/ 2147483647 h 260"/>
                  <a:gd name="T24" fmla="*/ 2147483647 w 483"/>
                  <a:gd name="T25" fmla="*/ 2147483647 h 260"/>
                  <a:gd name="T26" fmla="*/ 2147483647 w 483"/>
                  <a:gd name="T27" fmla="*/ 2147483647 h 260"/>
                  <a:gd name="T28" fmla="*/ 2147483647 w 483"/>
                  <a:gd name="T29" fmla="*/ 2147483647 h 260"/>
                  <a:gd name="T30" fmla="*/ 2147483647 w 483"/>
                  <a:gd name="T31" fmla="*/ 2147483647 h 260"/>
                  <a:gd name="T32" fmla="*/ 2147483647 w 483"/>
                  <a:gd name="T33" fmla="*/ 2147483647 h 260"/>
                  <a:gd name="T34" fmla="*/ 2147483647 w 483"/>
                  <a:gd name="T35" fmla="*/ 2147483647 h 260"/>
                  <a:gd name="T36" fmla="*/ 2147483647 w 483"/>
                  <a:gd name="T37" fmla="*/ 2147483647 h 260"/>
                  <a:gd name="T38" fmla="*/ 2147483647 w 483"/>
                  <a:gd name="T39" fmla="*/ 2147483647 h 260"/>
                  <a:gd name="T40" fmla="*/ 2147483647 w 483"/>
                  <a:gd name="T41" fmla="*/ 2147483647 h 260"/>
                  <a:gd name="T42" fmla="*/ 2147483647 w 483"/>
                  <a:gd name="T43" fmla="*/ 2147483647 h 260"/>
                  <a:gd name="T44" fmla="*/ 2147483647 w 483"/>
                  <a:gd name="T45" fmla="*/ 2147483647 h 260"/>
                  <a:gd name="T46" fmla="*/ 2147483647 w 483"/>
                  <a:gd name="T47" fmla="*/ 2147483647 h 260"/>
                  <a:gd name="T48" fmla="*/ 2147483647 w 483"/>
                  <a:gd name="T49" fmla="*/ 2147483647 h 260"/>
                  <a:gd name="T50" fmla="*/ 2147483647 w 483"/>
                  <a:gd name="T51" fmla="*/ 2147483647 h 260"/>
                  <a:gd name="T52" fmla="*/ 2147483647 w 483"/>
                  <a:gd name="T53" fmla="*/ 2147483647 h 260"/>
                  <a:gd name="T54" fmla="*/ 2147483647 w 483"/>
                  <a:gd name="T55" fmla="*/ 2147483647 h 260"/>
                  <a:gd name="T56" fmla="*/ 2147483647 w 483"/>
                  <a:gd name="T57" fmla="*/ 2147483647 h 260"/>
                  <a:gd name="T58" fmla="*/ 2147483647 w 483"/>
                  <a:gd name="T59" fmla="*/ 2147483647 h 260"/>
                  <a:gd name="T60" fmla="*/ 2147483647 w 483"/>
                  <a:gd name="T61" fmla="*/ 2147483647 h 260"/>
                  <a:gd name="T62" fmla="*/ 2147483647 w 483"/>
                  <a:gd name="T63" fmla="*/ 2147483647 h 260"/>
                  <a:gd name="T64" fmla="*/ 2147483647 w 483"/>
                  <a:gd name="T65" fmla="*/ 2147483647 h 260"/>
                  <a:gd name="T66" fmla="*/ 2147483647 w 483"/>
                  <a:gd name="T67" fmla="*/ 2147483647 h 260"/>
                  <a:gd name="T68" fmla="*/ 2147483647 w 483"/>
                  <a:gd name="T69" fmla="*/ 2147483647 h 260"/>
                  <a:gd name="T70" fmla="*/ 2147483647 w 483"/>
                  <a:gd name="T71" fmla="*/ 2147483647 h 260"/>
                  <a:gd name="T72" fmla="*/ 2147483647 w 483"/>
                  <a:gd name="T73" fmla="*/ 2147483647 h 260"/>
                  <a:gd name="T74" fmla="*/ 2147483647 w 483"/>
                  <a:gd name="T75" fmla="*/ 2147483647 h 260"/>
                  <a:gd name="T76" fmla="*/ 2147483647 w 483"/>
                  <a:gd name="T77" fmla="*/ 2147483647 h 260"/>
                  <a:gd name="T78" fmla="*/ 2147483647 w 483"/>
                  <a:gd name="T79" fmla="*/ 2147483647 h 260"/>
                  <a:gd name="T80" fmla="*/ 2147483647 w 483"/>
                  <a:gd name="T81" fmla="*/ 2147483647 h 260"/>
                  <a:gd name="T82" fmla="*/ 2147483647 w 483"/>
                  <a:gd name="T83" fmla="*/ 2147483647 h 260"/>
                  <a:gd name="T84" fmla="*/ 2147483647 w 483"/>
                  <a:gd name="T85" fmla="*/ 2147483647 h 260"/>
                  <a:gd name="T86" fmla="*/ 2147483647 w 483"/>
                  <a:gd name="T87" fmla="*/ 2147483647 h 260"/>
                  <a:gd name="T88" fmla="*/ 2147483647 w 483"/>
                  <a:gd name="T89" fmla="*/ 2147483647 h 260"/>
                  <a:gd name="T90" fmla="*/ 2147483647 w 483"/>
                  <a:gd name="T91" fmla="*/ 2147483647 h 260"/>
                  <a:gd name="T92" fmla="*/ 2147483647 w 483"/>
                  <a:gd name="T93" fmla="*/ 2147483647 h 260"/>
                  <a:gd name="T94" fmla="*/ 2147483647 w 483"/>
                  <a:gd name="T95" fmla="*/ 2147483647 h 260"/>
                  <a:gd name="T96" fmla="*/ 2147483647 w 483"/>
                  <a:gd name="T97" fmla="*/ 2147483647 h 260"/>
                  <a:gd name="T98" fmla="*/ 2147483647 w 483"/>
                  <a:gd name="T99" fmla="*/ 2147483647 h 260"/>
                  <a:gd name="T100" fmla="*/ 2147483647 w 483"/>
                  <a:gd name="T101" fmla="*/ 2147483647 h 260"/>
                  <a:gd name="T102" fmla="*/ 2147483647 w 483"/>
                  <a:gd name="T103" fmla="*/ 2147483647 h 260"/>
                  <a:gd name="T104" fmla="*/ 2147483647 w 483"/>
                  <a:gd name="T105" fmla="*/ 2147483647 h 260"/>
                  <a:gd name="T106" fmla="*/ 2147483647 w 483"/>
                  <a:gd name="T107" fmla="*/ 2147483647 h 260"/>
                  <a:gd name="T108" fmla="*/ 2147483647 w 483"/>
                  <a:gd name="T109" fmla="*/ 2147483647 h 260"/>
                  <a:gd name="T110" fmla="*/ 2147483647 w 483"/>
                  <a:gd name="T111" fmla="*/ 2147483647 h 260"/>
                  <a:gd name="T112" fmla="*/ 2147483647 w 483"/>
                  <a:gd name="T113" fmla="*/ 2147483647 h 260"/>
                  <a:gd name="T114" fmla="*/ 2147483647 w 483"/>
                  <a:gd name="T115" fmla="*/ 2147483647 h 260"/>
                  <a:gd name="T116" fmla="*/ 2147483647 w 483"/>
                  <a:gd name="T117" fmla="*/ 2147483647 h 260"/>
                  <a:gd name="T118" fmla="*/ 2147483647 w 483"/>
                  <a:gd name="T119" fmla="*/ 2147483647 h 260"/>
                  <a:gd name="T120" fmla="*/ 2147483647 w 483"/>
                  <a:gd name="T121" fmla="*/ 2147483647 h 260"/>
                  <a:gd name="T122" fmla="*/ 2147483647 w 483"/>
                  <a:gd name="T123" fmla="*/ 2147483647 h 26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83" h="260">
                    <a:moveTo>
                      <a:pt x="482" y="127"/>
                    </a:moveTo>
                    <a:cubicBezTo>
                      <a:pt x="483" y="96"/>
                      <a:pt x="483" y="96"/>
                      <a:pt x="483" y="96"/>
                    </a:cubicBezTo>
                    <a:cubicBezTo>
                      <a:pt x="480" y="95"/>
                      <a:pt x="480" y="95"/>
                      <a:pt x="480" y="95"/>
                    </a:cubicBezTo>
                    <a:cubicBezTo>
                      <a:pt x="478" y="94"/>
                      <a:pt x="478" y="94"/>
                      <a:pt x="478" y="94"/>
                    </a:cubicBezTo>
                    <a:cubicBezTo>
                      <a:pt x="478" y="94"/>
                      <a:pt x="474" y="90"/>
                      <a:pt x="474" y="90"/>
                    </a:cubicBezTo>
                    <a:cubicBezTo>
                      <a:pt x="473" y="89"/>
                      <a:pt x="470" y="89"/>
                      <a:pt x="470" y="89"/>
                    </a:cubicBezTo>
                    <a:cubicBezTo>
                      <a:pt x="463" y="88"/>
                      <a:pt x="463" y="88"/>
                      <a:pt x="463" y="88"/>
                    </a:cubicBezTo>
                    <a:cubicBezTo>
                      <a:pt x="459" y="87"/>
                      <a:pt x="459" y="87"/>
                      <a:pt x="459" y="87"/>
                    </a:cubicBezTo>
                    <a:cubicBezTo>
                      <a:pt x="456" y="87"/>
                      <a:pt x="456" y="87"/>
                      <a:pt x="456" y="87"/>
                    </a:cubicBezTo>
                    <a:cubicBezTo>
                      <a:pt x="454" y="87"/>
                      <a:pt x="454" y="87"/>
                      <a:pt x="454" y="87"/>
                    </a:cubicBezTo>
                    <a:cubicBezTo>
                      <a:pt x="455" y="95"/>
                      <a:pt x="455" y="95"/>
                      <a:pt x="455" y="95"/>
                    </a:cubicBezTo>
                    <a:cubicBezTo>
                      <a:pt x="455" y="95"/>
                      <a:pt x="451" y="97"/>
                      <a:pt x="451" y="97"/>
                    </a:cubicBezTo>
                    <a:cubicBezTo>
                      <a:pt x="450" y="97"/>
                      <a:pt x="448" y="94"/>
                      <a:pt x="448" y="94"/>
                    </a:cubicBezTo>
                    <a:cubicBezTo>
                      <a:pt x="445" y="91"/>
                      <a:pt x="445" y="91"/>
                      <a:pt x="445" y="91"/>
                    </a:cubicBezTo>
                    <a:cubicBezTo>
                      <a:pt x="445" y="89"/>
                      <a:pt x="445" y="89"/>
                      <a:pt x="445" y="89"/>
                    </a:cubicBezTo>
                    <a:cubicBezTo>
                      <a:pt x="440" y="89"/>
                      <a:pt x="440" y="89"/>
                      <a:pt x="440" y="89"/>
                    </a:cubicBezTo>
                    <a:cubicBezTo>
                      <a:pt x="437" y="90"/>
                      <a:pt x="437" y="90"/>
                      <a:pt x="437" y="90"/>
                    </a:cubicBezTo>
                    <a:cubicBezTo>
                      <a:pt x="431" y="89"/>
                      <a:pt x="431" y="89"/>
                      <a:pt x="431" y="89"/>
                    </a:cubicBezTo>
                    <a:cubicBezTo>
                      <a:pt x="426" y="89"/>
                      <a:pt x="426" y="89"/>
                      <a:pt x="426" y="89"/>
                    </a:cubicBezTo>
                    <a:cubicBezTo>
                      <a:pt x="423" y="90"/>
                      <a:pt x="423" y="90"/>
                      <a:pt x="423" y="90"/>
                    </a:cubicBezTo>
                    <a:cubicBezTo>
                      <a:pt x="419" y="87"/>
                      <a:pt x="419" y="87"/>
                      <a:pt x="419" y="87"/>
                    </a:cubicBezTo>
                    <a:cubicBezTo>
                      <a:pt x="419" y="80"/>
                      <a:pt x="419" y="80"/>
                      <a:pt x="419" y="80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03" y="77"/>
                      <a:pt x="403" y="77"/>
                      <a:pt x="403" y="77"/>
                    </a:cubicBezTo>
                    <a:cubicBezTo>
                      <a:pt x="394" y="77"/>
                      <a:pt x="394" y="77"/>
                      <a:pt x="394" y="77"/>
                    </a:cubicBezTo>
                    <a:cubicBezTo>
                      <a:pt x="393" y="75"/>
                      <a:pt x="393" y="75"/>
                      <a:pt x="393" y="75"/>
                    </a:cubicBezTo>
                    <a:cubicBezTo>
                      <a:pt x="392" y="72"/>
                      <a:pt x="392" y="72"/>
                      <a:pt x="392" y="72"/>
                    </a:cubicBezTo>
                    <a:cubicBezTo>
                      <a:pt x="386" y="69"/>
                      <a:pt x="386" y="69"/>
                      <a:pt x="386" y="69"/>
                    </a:cubicBezTo>
                    <a:cubicBezTo>
                      <a:pt x="386" y="64"/>
                      <a:pt x="386" y="64"/>
                      <a:pt x="386" y="64"/>
                    </a:cubicBezTo>
                    <a:cubicBezTo>
                      <a:pt x="362" y="59"/>
                      <a:pt x="362" y="59"/>
                      <a:pt x="362" y="59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56" y="65"/>
                      <a:pt x="356" y="65"/>
                      <a:pt x="356" y="65"/>
                    </a:cubicBezTo>
                    <a:cubicBezTo>
                      <a:pt x="357" y="71"/>
                      <a:pt x="357" y="71"/>
                      <a:pt x="357" y="71"/>
                    </a:cubicBezTo>
                    <a:cubicBezTo>
                      <a:pt x="351" y="73"/>
                      <a:pt x="351" y="73"/>
                      <a:pt x="351" y="73"/>
                    </a:cubicBezTo>
                    <a:cubicBezTo>
                      <a:pt x="347" y="72"/>
                      <a:pt x="347" y="72"/>
                      <a:pt x="347" y="72"/>
                    </a:cubicBezTo>
                    <a:cubicBezTo>
                      <a:pt x="342" y="70"/>
                      <a:pt x="342" y="70"/>
                      <a:pt x="342" y="70"/>
                    </a:cubicBezTo>
                    <a:cubicBezTo>
                      <a:pt x="340" y="72"/>
                      <a:pt x="340" y="72"/>
                      <a:pt x="340" y="72"/>
                    </a:cubicBezTo>
                    <a:cubicBezTo>
                      <a:pt x="336" y="71"/>
                      <a:pt x="336" y="71"/>
                      <a:pt x="336" y="71"/>
                    </a:cubicBezTo>
                    <a:cubicBezTo>
                      <a:pt x="332" y="68"/>
                      <a:pt x="332" y="68"/>
                      <a:pt x="332" y="68"/>
                    </a:cubicBezTo>
                    <a:cubicBezTo>
                      <a:pt x="331" y="74"/>
                      <a:pt x="331" y="74"/>
                      <a:pt x="331" y="74"/>
                    </a:cubicBezTo>
                    <a:cubicBezTo>
                      <a:pt x="328" y="78"/>
                      <a:pt x="328" y="78"/>
                      <a:pt x="328" y="78"/>
                    </a:cubicBezTo>
                    <a:cubicBezTo>
                      <a:pt x="323" y="73"/>
                      <a:pt x="323" y="73"/>
                      <a:pt x="323" y="73"/>
                    </a:cubicBezTo>
                    <a:cubicBezTo>
                      <a:pt x="320" y="67"/>
                      <a:pt x="320" y="67"/>
                      <a:pt x="320" y="67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23" y="57"/>
                      <a:pt x="323" y="57"/>
                      <a:pt x="323" y="57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312" y="51"/>
                      <a:pt x="312" y="51"/>
                      <a:pt x="312" y="51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06" y="46"/>
                      <a:pt x="306" y="46"/>
                      <a:pt x="306" y="46"/>
                    </a:cubicBezTo>
                    <a:cubicBezTo>
                      <a:pt x="303" y="50"/>
                      <a:pt x="303" y="50"/>
                      <a:pt x="303" y="50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292" y="55"/>
                      <a:pt x="292" y="55"/>
                      <a:pt x="292" y="55"/>
                    </a:cubicBezTo>
                    <a:cubicBezTo>
                      <a:pt x="287" y="53"/>
                      <a:pt x="287" y="53"/>
                      <a:pt x="287" y="53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77" y="49"/>
                      <a:pt x="277" y="49"/>
                      <a:pt x="277" y="49"/>
                    </a:cubicBezTo>
                    <a:cubicBezTo>
                      <a:pt x="272" y="52"/>
                      <a:pt x="272" y="52"/>
                      <a:pt x="272" y="52"/>
                    </a:cubicBezTo>
                    <a:cubicBezTo>
                      <a:pt x="271" y="49"/>
                      <a:pt x="271" y="49"/>
                      <a:pt x="271" y="49"/>
                    </a:cubicBezTo>
                    <a:cubicBezTo>
                      <a:pt x="268" y="45"/>
                      <a:pt x="268" y="45"/>
                      <a:pt x="268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59" y="49"/>
                      <a:pt x="259" y="49"/>
                      <a:pt x="259" y="49"/>
                    </a:cubicBezTo>
                    <a:cubicBezTo>
                      <a:pt x="253" y="52"/>
                      <a:pt x="253" y="52"/>
                      <a:pt x="253" y="52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1" y="51"/>
                      <a:pt x="251" y="51"/>
                      <a:pt x="251" y="51"/>
                    </a:cubicBezTo>
                    <a:cubicBezTo>
                      <a:pt x="255" y="48"/>
                      <a:pt x="255" y="48"/>
                      <a:pt x="255" y="48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6" y="35"/>
                      <a:pt x="266" y="35"/>
                      <a:pt x="266" y="35"/>
                    </a:cubicBezTo>
                    <a:cubicBezTo>
                      <a:pt x="270" y="29"/>
                      <a:pt x="270" y="29"/>
                      <a:pt x="270" y="2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0" y="12"/>
                      <a:pt x="260" y="12"/>
                      <a:pt x="260" y="12"/>
                    </a:cubicBezTo>
                    <a:cubicBezTo>
                      <a:pt x="254" y="11"/>
                      <a:pt x="254" y="11"/>
                      <a:pt x="254" y="11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9" y="1"/>
                      <a:pt x="242" y="0"/>
                      <a:pt x="241" y="0"/>
                    </a:cubicBezTo>
                    <a:cubicBezTo>
                      <a:pt x="241" y="1"/>
                      <a:pt x="233" y="9"/>
                      <a:pt x="233" y="9"/>
                    </a:cubicBezTo>
                    <a:cubicBezTo>
                      <a:pt x="231" y="16"/>
                      <a:pt x="231" y="16"/>
                      <a:pt x="231" y="16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06" y="23"/>
                      <a:pt x="206" y="23"/>
                      <a:pt x="206" y="23"/>
                    </a:cubicBezTo>
                    <a:cubicBezTo>
                      <a:pt x="195" y="29"/>
                      <a:pt x="195" y="29"/>
                      <a:pt x="195" y="29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89" y="46"/>
                      <a:pt x="188" y="46"/>
                    </a:cubicBezTo>
                    <a:cubicBezTo>
                      <a:pt x="187" y="46"/>
                      <a:pt x="172" y="50"/>
                      <a:pt x="172" y="50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69" y="54"/>
                      <a:pt x="171" y="63"/>
                      <a:pt x="170" y="64"/>
                    </a:cubicBezTo>
                    <a:cubicBezTo>
                      <a:pt x="170" y="64"/>
                      <a:pt x="167" y="63"/>
                      <a:pt x="167" y="63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61"/>
                      <a:pt x="160" y="65"/>
                      <a:pt x="158" y="66"/>
                    </a:cubicBezTo>
                    <a:cubicBezTo>
                      <a:pt x="155" y="67"/>
                      <a:pt x="155" y="62"/>
                      <a:pt x="155" y="62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0" y="59"/>
                      <a:pt x="150" y="59"/>
                      <a:pt x="150" y="59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8" y="65"/>
                      <a:pt x="148" y="70"/>
                      <a:pt x="148" y="70"/>
                    </a:cubicBezTo>
                    <a:cubicBezTo>
                      <a:pt x="149" y="71"/>
                      <a:pt x="148" y="79"/>
                      <a:pt x="148" y="79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3" y="76"/>
                      <a:pt x="143" y="76"/>
                      <a:pt x="143" y="76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4" y="63"/>
                      <a:pt x="144" y="63"/>
                      <a:pt x="144" y="63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7" y="56"/>
                      <a:pt x="137" y="56"/>
                      <a:pt x="137" y="56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32" y="94"/>
                      <a:pt x="132" y="94"/>
                      <a:pt x="132" y="94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4" y="95"/>
                      <a:pt x="104" y="95"/>
                      <a:pt x="104" y="95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98" y="95"/>
                      <a:pt x="98" y="95"/>
                      <a:pt x="98" y="95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0" y="121"/>
                      <a:pt x="40" y="121"/>
                      <a:pt x="40" y="121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41" y="130"/>
                      <a:pt x="41" y="130"/>
                      <a:pt x="41" y="130"/>
                    </a:cubicBezTo>
                    <a:cubicBezTo>
                      <a:pt x="41" y="130"/>
                      <a:pt x="39" y="129"/>
                      <a:pt x="39" y="129"/>
                    </a:cubicBezTo>
                    <a:cubicBezTo>
                      <a:pt x="38" y="128"/>
                      <a:pt x="33" y="128"/>
                      <a:pt x="33" y="128"/>
                    </a:cubicBezTo>
                    <a:cubicBezTo>
                      <a:pt x="30" y="127"/>
                      <a:pt x="30" y="127"/>
                      <a:pt x="30" y="127"/>
                    </a:cubicBezTo>
                    <a:cubicBezTo>
                      <a:pt x="30" y="129"/>
                      <a:pt x="30" y="129"/>
                      <a:pt x="30" y="129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3" y="130"/>
                      <a:pt x="23" y="130"/>
                      <a:pt x="23" y="130"/>
                    </a:cubicBezTo>
                    <a:cubicBezTo>
                      <a:pt x="23" y="128"/>
                      <a:pt x="23" y="128"/>
                      <a:pt x="23" y="128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22" y="113"/>
                      <a:pt x="22" y="113"/>
                    </a:cubicBezTo>
                    <a:cubicBezTo>
                      <a:pt x="23" y="113"/>
                      <a:pt x="24" y="116"/>
                      <a:pt x="24" y="116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6" y="124"/>
                      <a:pt x="6" y="124"/>
                      <a:pt x="6" y="124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8" y="129"/>
                      <a:pt x="8" y="129"/>
                      <a:pt x="8" y="129"/>
                    </a:cubicBezTo>
                    <a:cubicBezTo>
                      <a:pt x="8" y="129"/>
                      <a:pt x="7" y="131"/>
                      <a:pt x="7" y="131"/>
                    </a:cubicBezTo>
                    <a:cubicBezTo>
                      <a:pt x="8" y="131"/>
                      <a:pt x="9" y="133"/>
                      <a:pt x="9" y="133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" y="157"/>
                      <a:pt x="2" y="157"/>
                      <a:pt x="2" y="157"/>
                    </a:cubicBezTo>
                    <a:cubicBezTo>
                      <a:pt x="4" y="158"/>
                      <a:pt x="4" y="158"/>
                      <a:pt x="4" y="158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1" y="163"/>
                      <a:pt x="1" y="163"/>
                      <a:pt x="1" y="163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1" y="168"/>
                      <a:pt x="1" y="168"/>
                      <a:pt x="1" y="16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3"/>
                      <a:pt x="2" y="183"/>
                      <a:pt x="2" y="183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13" y="195"/>
                      <a:pt x="13" y="195"/>
                      <a:pt x="13" y="195"/>
                    </a:cubicBezTo>
                    <a:cubicBezTo>
                      <a:pt x="16" y="197"/>
                      <a:pt x="16" y="197"/>
                      <a:pt x="16" y="197"/>
                    </a:cubicBezTo>
                    <a:cubicBezTo>
                      <a:pt x="15" y="199"/>
                      <a:pt x="15" y="199"/>
                      <a:pt x="15" y="199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15" y="205"/>
                      <a:pt x="15" y="205"/>
                      <a:pt x="15" y="205"/>
                    </a:cubicBezTo>
                    <a:cubicBezTo>
                      <a:pt x="18" y="205"/>
                      <a:pt x="18" y="205"/>
                      <a:pt x="18" y="205"/>
                    </a:cubicBezTo>
                    <a:cubicBezTo>
                      <a:pt x="21" y="208"/>
                      <a:pt x="21" y="208"/>
                      <a:pt x="21" y="208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34" y="214"/>
                      <a:pt x="34" y="214"/>
                      <a:pt x="34" y="214"/>
                    </a:cubicBezTo>
                    <a:cubicBezTo>
                      <a:pt x="35" y="214"/>
                      <a:pt x="35" y="214"/>
                      <a:pt x="35" y="214"/>
                    </a:cubicBezTo>
                    <a:cubicBezTo>
                      <a:pt x="34" y="219"/>
                      <a:pt x="34" y="219"/>
                      <a:pt x="34" y="219"/>
                    </a:cubicBezTo>
                    <a:cubicBezTo>
                      <a:pt x="32" y="220"/>
                      <a:pt x="32" y="220"/>
                      <a:pt x="32" y="220"/>
                    </a:cubicBezTo>
                    <a:cubicBezTo>
                      <a:pt x="30" y="223"/>
                      <a:pt x="30" y="223"/>
                      <a:pt x="30" y="223"/>
                    </a:cubicBezTo>
                    <a:cubicBezTo>
                      <a:pt x="28" y="225"/>
                      <a:pt x="28" y="225"/>
                      <a:pt x="28" y="225"/>
                    </a:cubicBezTo>
                    <a:cubicBezTo>
                      <a:pt x="31" y="224"/>
                      <a:pt x="31" y="224"/>
                      <a:pt x="31" y="224"/>
                    </a:cubicBezTo>
                    <a:cubicBezTo>
                      <a:pt x="29" y="228"/>
                      <a:pt x="29" y="228"/>
                      <a:pt x="29" y="228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9" y="236"/>
                      <a:pt x="29" y="236"/>
                      <a:pt x="29" y="236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40" y="247"/>
                      <a:pt x="40" y="247"/>
                      <a:pt x="40" y="247"/>
                    </a:cubicBezTo>
                    <a:cubicBezTo>
                      <a:pt x="42" y="248"/>
                      <a:pt x="42" y="248"/>
                      <a:pt x="42" y="248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47" y="250"/>
                      <a:pt x="47" y="250"/>
                      <a:pt x="47" y="250"/>
                    </a:cubicBezTo>
                    <a:cubicBezTo>
                      <a:pt x="50" y="255"/>
                      <a:pt x="50" y="255"/>
                      <a:pt x="50" y="255"/>
                    </a:cubicBezTo>
                    <a:cubicBezTo>
                      <a:pt x="49" y="256"/>
                      <a:pt x="49" y="256"/>
                      <a:pt x="49" y="256"/>
                    </a:cubicBezTo>
                    <a:cubicBezTo>
                      <a:pt x="52" y="259"/>
                      <a:pt x="52" y="259"/>
                      <a:pt x="52" y="259"/>
                    </a:cubicBezTo>
                    <a:cubicBezTo>
                      <a:pt x="56" y="259"/>
                      <a:pt x="56" y="259"/>
                      <a:pt x="56" y="259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62" y="260"/>
                      <a:pt x="62" y="260"/>
                      <a:pt x="62" y="260"/>
                    </a:cubicBezTo>
                    <a:cubicBezTo>
                      <a:pt x="64" y="257"/>
                      <a:pt x="64" y="257"/>
                      <a:pt x="64" y="257"/>
                    </a:cubicBezTo>
                    <a:cubicBezTo>
                      <a:pt x="67" y="253"/>
                      <a:pt x="67" y="253"/>
                      <a:pt x="67" y="253"/>
                    </a:cubicBezTo>
                    <a:cubicBezTo>
                      <a:pt x="67" y="253"/>
                      <a:pt x="64" y="244"/>
                      <a:pt x="63" y="244"/>
                    </a:cubicBezTo>
                    <a:cubicBezTo>
                      <a:pt x="62" y="243"/>
                      <a:pt x="56" y="235"/>
                      <a:pt x="56" y="235"/>
                    </a:cubicBezTo>
                    <a:cubicBezTo>
                      <a:pt x="59" y="229"/>
                      <a:pt x="59" y="229"/>
                      <a:pt x="59" y="229"/>
                    </a:cubicBezTo>
                    <a:cubicBezTo>
                      <a:pt x="63" y="226"/>
                      <a:pt x="63" y="226"/>
                      <a:pt x="63" y="226"/>
                    </a:cubicBezTo>
                    <a:cubicBezTo>
                      <a:pt x="63" y="225"/>
                      <a:pt x="63" y="225"/>
                      <a:pt x="63" y="225"/>
                    </a:cubicBezTo>
                    <a:cubicBezTo>
                      <a:pt x="64" y="226"/>
                      <a:pt x="64" y="226"/>
                      <a:pt x="64" y="226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0" y="222"/>
                      <a:pt x="60" y="222"/>
                      <a:pt x="60" y="222"/>
                    </a:cubicBezTo>
                    <a:cubicBezTo>
                      <a:pt x="63" y="214"/>
                      <a:pt x="63" y="214"/>
                      <a:pt x="63" y="214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82" y="209"/>
                      <a:pt x="82" y="209"/>
                      <a:pt x="82" y="209"/>
                    </a:cubicBezTo>
                    <a:cubicBezTo>
                      <a:pt x="87" y="212"/>
                      <a:pt x="87" y="212"/>
                      <a:pt x="87" y="212"/>
                    </a:cubicBezTo>
                    <a:cubicBezTo>
                      <a:pt x="93" y="211"/>
                      <a:pt x="93" y="211"/>
                      <a:pt x="93" y="211"/>
                    </a:cubicBezTo>
                    <a:cubicBezTo>
                      <a:pt x="100" y="213"/>
                      <a:pt x="100" y="213"/>
                      <a:pt x="100" y="213"/>
                    </a:cubicBezTo>
                    <a:cubicBezTo>
                      <a:pt x="107" y="211"/>
                      <a:pt x="107" y="211"/>
                      <a:pt x="107" y="211"/>
                    </a:cubicBezTo>
                    <a:cubicBezTo>
                      <a:pt x="105" y="205"/>
                      <a:pt x="105" y="205"/>
                      <a:pt x="105" y="205"/>
                    </a:cubicBezTo>
                    <a:cubicBezTo>
                      <a:pt x="109" y="196"/>
                      <a:pt x="109" y="196"/>
                      <a:pt x="109" y="196"/>
                    </a:cubicBezTo>
                    <a:cubicBezTo>
                      <a:pt x="122" y="191"/>
                      <a:pt x="122" y="191"/>
                      <a:pt x="122" y="191"/>
                    </a:cubicBezTo>
                    <a:cubicBezTo>
                      <a:pt x="134" y="189"/>
                      <a:pt x="134" y="189"/>
                      <a:pt x="134" y="18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9" y="217"/>
                      <a:pt x="189" y="217"/>
                      <a:pt x="189" y="217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91" y="222"/>
                      <a:pt x="191" y="222"/>
                      <a:pt x="191" y="222"/>
                    </a:cubicBezTo>
                    <a:cubicBezTo>
                      <a:pt x="192" y="223"/>
                      <a:pt x="192" y="223"/>
                      <a:pt x="192" y="223"/>
                    </a:cubicBezTo>
                    <a:cubicBezTo>
                      <a:pt x="194" y="219"/>
                      <a:pt x="194" y="219"/>
                      <a:pt x="194" y="219"/>
                    </a:cubicBezTo>
                    <a:cubicBezTo>
                      <a:pt x="201" y="214"/>
                      <a:pt x="201" y="214"/>
                      <a:pt x="201" y="214"/>
                    </a:cubicBezTo>
                    <a:cubicBezTo>
                      <a:pt x="212" y="213"/>
                      <a:pt x="212" y="213"/>
                      <a:pt x="212" y="213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4" y="211"/>
                      <a:pt x="224" y="211"/>
                      <a:pt x="224" y="211"/>
                    </a:cubicBez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43" y="215"/>
                      <a:pt x="243" y="215"/>
                      <a:pt x="243" y="215"/>
                    </a:cubicBezTo>
                    <a:cubicBezTo>
                      <a:pt x="253" y="215"/>
                      <a:pt x="253" y="215"/>
                      <a:pt x="253" y="215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75" y="216"/>
                      <a:pt x="275" y="216"/>
                      <a:pt x="275" y="216"/>
                    </a:cubicBezTo>
                    <a:cubicBezTo>
                      <a:pt x="282" y="218"/>
                      <a:pt x="282" y="218"/>
                      <a:pt x="282" y="218"/>
                    </a:cubicBezTo>
                    <a:cubicBezTo>
                      <a:pt x="283" y="216"/>
                      <a:pt x="283" y="216"/>
                      <a:pt x="283" y="216"/>
                    </a:cubicBezTo>
                    <a:cubicBezTo>
                      <a:pt x="289" y="216"/>
                      <a:pt x="289" y="216"/>
                      <a:pt x="289" y="216"/>
                    </a:cubicBezTo>
                    <a:cubicBezTo>
                      <a:pt x="295" y="205"/>
                      <a:pt x="295" y="205"/>
                      <a:pt x="295" y="205"/>
                    </a:cubicBezTo>
                    <a:cubicBezTo>
                      <a:pt x="298" y="200"/>
                      <a:pt x="298" y="200"/>
                      <a:pt x="298" y="200"/>
                    </a:cubicBezTo>
                    <a:cubicBezTo>
                      <a:pt x="307" y="200"/>
                      <a:pt x="307" y="200"/>
                      <a:pt x="307" y="200"/>
                    </a:cubicBezTo>
                    <a:cubicBezTo>
                      <a:pt x="317" y="218"/>
                      <a:pt x="317" y="218"/>
                      <a:pt x="317" y="218"/>
                    </a:cubicBezTo>
                    <a:cubicBezTo>
                      <a:pt x="325" y="220"/>
                      <a:pt x="325" y="220"/>
                      <a:pt x="325" y="220"/>
                    </a:cubicBezTo>
                    <a:cubicBezTo>
                      <a:pt x="327" y="224"/>
                      <a:pt x="327" y="224"/>
                      <a:pt x="327" y="224"/>
                    </a:cubicBezTo>
                    <a:cubicBezTo>
                      <a:pt x="339" y="223"/>
                      <a:pt x="339" y="223"/>
                      <a:pt x="339" y="223"/>
                    </a:cubicBezTo>
                    <a:cubicBezTo>
                      <a:pt x="334" y="238"/>
                      <a:pt x="334" y="238"/>
                      <a:pt x="334" y="238"/>
                    </a:cubicBezTo>
                    <a:cubicBezTo>
                      <a:pt x="329" y="239"/>
                      <a:pt x="329" y="239"/>
                      <a:pt x="329" y="239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7" y="250"/>
                      <a:pt x="327" y="250"/>
                      <a:pt x="327" y="250"/>
                    </a:cubicBezTo>
                    <a:cubicBezTo>
                      <a:pt x="329" y="250"/>
                      <a:pt x="329" y="250"/>
                      <a:pt x="329" y="250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2" y="249"/>
                      <a:pt x="332" y="249"/>
                      <a:pt x="332" y="249"/>
                    </a:cubicBezTo>
                    <a:cubicBezTo>
                      <a:pt x="335" y="250"/>
                      <a:pt x="335" y="250"/>
                      <a:pt x="335" y="250"/>
                    </a:cubicBezTo>
                    <a:cubicBezTo>
                      <a:pt x="342" y="245"/>
                      <a:pt x="342" y="245"/>
                      <a:pt x="342" y="245"/>
                    </a:cubicBezTo>
                    <a:cubicBezTo>
                      <a:pt x="345" y="241"/>
                      <a:pt x="345" y="241"/>
                      <a:pt x="345" y="241"/>
                    </a:cubicBezTo>
                    <a:cubicBezTo>
                      <a:pt x="353" y="230"/>
                      <a:pt x="353" y="230"/>
                      <a:pt x="353" y="230"/>
                    </a:cubicBezTo>
                    <a:cubicBezTo>
                      <a:pt x="357" y="223"/>
                      <a:pt x="357" y="223"/>
                      <a:pt x="357" y="223"/>
                    </a:cubicBezTo>
                    <a:cubicBezTo>
                      <a:pt x="358" y="214"/>
                      <a:pt x="358" y="214"/>
                      <a:pt x="358" y="214"/>
                    </a:cubicBezTo>
                    <a:cubicBezTo>
                      <a:pt x="360" y="203"/>
                      <a:pt x="360" y="203"/>
                      <a:pt x="360" y="203"/>
                    </a:cubicBezTo>
                    <a:cubicBezTo>
                      <a:pt x="360" y="199"/>
                      <a:pt x="360" y="199"/>
                      <a:pt x="360" y="199"/>
                    </a:cubicBezTo>
                    <a:cubicBezTo>
                      <a:pt x="355" y="194"/>
                      <a:pt x="355" y="194"/>
                      <a:pt x="355" y="194"/>
                    </a:cubicBezTo>
                    <a:cubicBezTo>
                      <a:pt x="355" y="194"/>
                      <a:pt x="349" y="198"/>
                      <a:pt x="349" y="198"/>
                    </a:cubicBezTo>
                    <a:cubicBezTo>
                      <a:pt x="348" y="198"/>
                      <a:pt x="346" y="196"/>
                      <a:pt x="346" y="196"/>
                    </a:cubicBezTo>
                    <a:cubicBezTo>
                      <a:pt x="344" y="192"/>
                      <a:pt x="344" y="192"/>
                      <a:pt x="344" y="192"/>
                    </a:cubicBezTo>
                    <a:cubicBezTo>
                      <a:pt x="341" y="192"/>
                      <a:pt x="341" y="192"/>
                      <a:pt x="341" y="192"/>
                    </a:cubicBez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9" y="185"/>
                      <a:pt x="349" y="185"/>
                      <a:pt x="349" y="185"/>
                    </a:cubicBezTo>
                    <a:cubicBezTo>
                      <a:pt x="353" y="180"/>
                      <a:pt x="353" y="180"/>
                      <a:pt x="353" y="180"/>
                    </a:cubicBezTo>
                    <a:cubicBezTo>
                      <a:pt x="354" y="178"/>
                      <a:pt x="354" y="178"/>
                      <a:pt x="354" y="178"/>
                    </a:cubicBezTo>
                    <a:cubicBezTo>
                      <a:pt x="367" y="165"/>
                      <a:pt x="367" y="165"/>
                      <a:pt x="367" y="165"/>
                    </a:cubicBezTo>
                    <a:cubicBezTo>
                      <a:pt x="371" y="164"/>
                      <a:pt x="371" y="164"/>
                      <a:pt x="371" y="164"/>
                    </a:cubicBezTo>
                    <a:cubicBezTo>
                      <a:pt x="381" y="164"/>
                      <a:pt x="381" y="164"/>
                      <a:pt x="381" y="164"/>
                    </a:cubicBezTo>
                    <a:cubicBezTo>
                      <a:pt x="386" y="163"/>
                      <a:pt x="386" y="163"/>
                      <a:pt x="386" y="163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2" y="168"/>
                      <a:pt x="392" y="168"/>
                      <a:pt x="392" y="168"/>
                    </a:cubicBezTo>
                    <a:cubicBezTo>
                      <a:pt x="392" y="168"/>
                      <a:pt x="400" y="166"/>
                      <a:pt x="401" y="166"/>
                    </a:cubicBezTo>
                    <a:cubicBezTo>
                      <a:pt x="401" y="167"/>
                      <a:pt x="403" y="166"/>
                      <a:pt x="403" y="166"/>
                    </a:cubicBezTo>
                    <a:cubicBezTo>
                      <a:pt x="402" y="164"/>
                      <a:pt x="402" y="164"/>
                      <a:pt x="402" y="164"/>
                    </a:cubicBezTo>
                    <a:cubicBezTo>
                      <a:pt x="403" y="159"/>
                      <a:pt x="403" y="159"/>
                      <a:pt x="403" y="159"/>
                    </a:cubicBezTo>
                    <a:cubicBezTo>
                      <a:pt x="406" y="153"/>
                      <a:pt x="406" y="153"/>
                      <a:pt x="406" y="153"/>
                    </a:cubicBezTo>
                    <a:cubicBezTo>
                      <a:pt x="411" y="149"/>
                      <a:pt x="411" y="149"/>
                      <a:pt x="411" y="149"/>
                    </a:cubicBezTo>
                    <a:cubicBezTo>
                      <a:pt x="419" y="150"/>
                      <a:pt x="419" y="150"/>
                      <a:pt x="419" y="150"/>
                    </a:cubicBezTo>
                    <a:cubicBezTo>
                      <a:pt x="421" y="155"/>
                      <a:pt x="421" y="155"/>
                      <a:pt x="421" y="155"/>
                    </a:cubicBezTo>
                    <a:cubicBezTo>
                      <a:pt x="426" y="151"/>
                      <a:pt x="426" y="151"/>
                      <a:pt x="426" y="151"/>
                    </a:cubicBezTo>
                    <a:cubicBezTo>
                      <a:pt x="433" y="144"/>
                      <a:pt x="433" y="144"/>
                      <a:pt x="433" y="144"/>
                    </a:cubicBezTo>
                    <a:cubicBezTo>
                      <a:pt x="433" y="152"/>
                      <a:pt x="433" y="152"/>
                      <a:pt x="433" y="152"/>
                    </a:cubicBezTo>
                    <a:cubicBezTo>
                      <a:pt x="427" y="158"/>
                      <a:pt x="427" y="158"/>
                      <a:pt x="427" y="158"/>
                    </a:cubicBezTo>
                    <a:cubicBezTo>
                      <a:pt x="423" y="160"/>
                      <a:pt x="423" y="160"/>
                      <a:pt x="423" y="160"/>
                    </a:cubicBezTo>
                    <a:cubicBezTo>
                      <a:pt x="419" y="166"/>
                      <a:pt x="419" y="166"/>
                      <a:pt x="419" y="166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1"/>
                      <a:pt x="411" y="173"/>
                      <a:pt x="411" y="174"/>
                    </a:cubicBezTo>
                    <a:cubicBezTo>
                      <a:pt x="410" y="174"/>
                      <a:pt x="409" y="175"/>
                      <a:pt x="409" y="175"/>
                    </a:cubicBezTo>
                    <a:cubicBezTo>
                      <a:pt x="405" y="186"/>
                      <a:pt x="405" y="186"/>
                      <a:pt x="405" y="186"/>
                    </a:cubicBezTo>
                    <a:cubicBezTo>
                      <a:pt x="410" y="210"/>
                      <a:pt x="410" y="210"/>
                      <a:pt x="410" y="210"/>
                    </a:cubicBezTo>
                    <a:cubicBezTo>
                      <a:pt x="416" y="202"/>
                      <a:pt x="416" y="202"/>
                      <a:pt x="416" y="202"/>
                    </a:cubicBezTo>
                    <a:cubicBezTo>
                      <a:pt x="418" y="201"/>
                      <a:pt x="418" y="201"/>
                      <a:pt x="418" y="201"/>
                    </a:cubicBezTo>
                    <a:cubicBezTo>
                      <a:pt x="420" y="196"/>
                      <a:pt x="420" y="196"/>
                      <a:pt x="420" y="196"/>
                    </a:cubicBezTo>
                    <a:cubicBezTo>
                      <a:pt x="422" y="193"/>
                      <a:pt x="422" y="193"/>
                      <a:pt x="422" y="193"/>
                    </a:cubicBezTo>
                    <a:cubicBezTo>
                      <a:pt x="426" y="191"/>
                      <a:pt x="426" y="191"/>
                      <a:pt x="426" y="191"/>
                    </a:cubicBezTo>
                    <a:cubicBezTo>
                      <a:pt x="426" y="186"/>
                      <a:pt x="426" y="186"/>
                      <a:pt x="426" y="186"/>
                    </a:cubicBezTo>
                    <a:cubicBezTo>
                      <a:pt x="427" y="184"/>
                      <a:pt x="427" y="184"/>
                      <a:pt x="427" y="184"/>
                    </a:cubicBezTo>
                    <a:cubicBezTo>
                      <a:pt x="429" y="177"/>
                      <a:pt x="429" y="177"/>
                      <a:pt x="429" y="177"/>
                    </a:cubicBezTo>
                    <a:cubicBezTo>
                      <a:pt x="429" y="175"/>
                      <a:pt x="429" y="175"/>
                      <a:pt x="429" y="175"/>
                    </a:cubicBezTo>
                    <a:cubicBezTo>
                      <a:pt x="426" y="174"/>
                      <a:pt x="426" y="174"/>
                      <a:pt x="426" y="174"/>
                    </a:cubicBezTo>
                    <a:cubicBezTo>
                      <a:pt x="430" y="165"/>
                      <a:pt x="430" y="165"/>
                      <a:pt x="430" y="165"/>
                    </a:cubicBezTo>
                    <a:cubicBezTo>
                      <a:pt x="432" y="162"/>
                      <a:pt x="432" y="162"/>
                      <a:pt x="432" y="162"/>
                    </a:cubicBezTo>
                    <a:cubicBezTo>
                      <a:pt x="435" y="161"/>
                      <a:pt x="435" y="161"/>
                      <a:pt x="435" y="161"/>
                    </a:cubicBezTo>
                    <a:cubicBezTo>
                      <a:pt x="438" y="160"/>
                      <a:pt x="438" y="160"/>
                      <a:pt x="438" y="160"/>
                    </a:cubicBezTo>
                    <a:cubicBezTo>
                      <a:pt x="439" y="162"/>
                      <a:pt x="439" y="162"/>
                      <a:pt x="439" y="162"/>
                    </a:cubicBezTo>
                    <a:cubicBezTo>
                      <a:pt x="446" y="157"/>
                      <a:pt x="446" y="157"/>
                      <a:pt x="446" y="157"/>
                    </a:cubicBezTo>
                    <a:cubicBezTo>
                      <a:pt x="446" y="157"/>
                      <a:pt x="452" y="162"/>
                      <a:pt x="452" y="162"/>
                    </a:cubicBezTo>
                    <a:cubicBezTo>
                      <a:pt x="453" y="162"/>
                      <a:pt x="454" y="157"/>
                      <a:pt x="454" y="157"/>
                    </a:cubicBezTo>
                    <a:cubicBezTo>
                      <a:pt x="457" y="156"/>
                      <a:pt x="457" y="156"/>
                      <a:pt x="457" y="156"/>
                    </a:cubicBezTo>
                    <a:cubicBezTo>
                      <a:pt x="457" y="156"/>
                      <a:pt x="463" y="150"/>
                      <a:pt x="464" y="149"/>
                    </a:cubicBezTo>
                    <a:cubicBezTo>
                      <a:pt x="464" y="149"/>
                      <a:pt x="472" y="145"/>
                      <a:pt x="472" y="145"/>
                    </a:cubicBezTo>
                    <a:cubicBezTo>
                      <a:pt x="473" y="145"/>
                      <a:pt x="476" y="145"/>
                      <a:pt x="476" y="145"/>
                    </a:cubicBezTo>
                    <a:cubicBezTo>
                      <a:pt x="480" y="146"/>
                      <a:pt x="480" y="146"/>
                      <a:pt x="480" y="146"/>
                    </a:cubicBezTo>
                    <a:cubicBezTo>
                      <a:pt x="480" y="144"/>
                      <a:pt x="480" y="144"/>
                      <a:pt x="480" y="144"/>
                    </a:cubicBezTo>
                    <a:cubicBezTo>
                      <a:pt x="479" y="140"/>
                      <a:pt x="479" y="140"/>
                      <a:pt x="479" y="140"/>
                    </a:cubicBezTo>
                    <a:cubicBezTo>
                      <a:pt x="478" y="135"/>
                      <a:pt x="478" y="135"/>
                      <a:pt x="478" y="135"/>
                    </a:cubicBezTo>
                    <a:cubicBezTo>
                      <a:pt x="474" y="131"/>
                      <a:pt x="474" y="131"/>
                      <a:pt x="474" y="131"/>
                    </a:cubicBezTo>
                    <a:cubicBezTo>
                      <a:pt x="477" y="129"/>
                      <a:pt x="477" y="129"/>
                      <a:pt x="477" y="129"/>
                    </a:cubicBezTo>
                    <a:lnTo>
                      <a:pt x="482" y="12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FDAE3987-F6C5-4E95-8F4A-54AE5F7D0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2207" y="3340135"/>
                <a:ext cx="85578" cy="9478"/>
              </a:xfrm>
              <a:custGeom>
                <a:avLst/>
                <a:gdLst>
                  <a:gd name="T0" fmla="*/ 2147483647 w 54"/>
                  <a:gd name="T1" fmla="*/ 2147483647 h 6"/>
                  <a:gd name="T2" fmla="*/ 2147483647 w 54"/>
                  <a:gd name="T3" fmla="*/ 2147483647 h 6"/>
                  <a:gd name="T4" fmla="*/ 2147483647 w 54"/>
                  <a:gd name="T5" fmla="*/ 0 h 6"/>
                  <a:gd name="T6" fmla="*/ 0 w 54"/>
                  <a:gd name="T7" fmla="*/ 2147483647 h 6"/>
                  <a:gd name="T8" fmla="*/ 2147483647 w 54"/>
                  <a:gd name="T9" fmla="*/ 2147483647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6">
                    <a:moveTo>
                      <a:pt x="6" y="6"/>
                    </a:moveTo>
                    <a:lnTo>
                      <a:pt x="30" y="6"/>
                    </a:lnTo>
                    <a:lnTo>
                      <a:pt x="54" y="0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781CEAD1-8D6E-4A8D-A0AD-E5D7D7A77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989" y="2555377"/>
                <a:ext cx="1211398" cy="847312"/>
              </a:xfrm>
              <a:custGeom>
                <a:avLst/>
                <a:gdLst>
                  <a:gd name="T0" fmla="*/ 2147483647 w 129"/>
                  <a:gd name="T1" fmla="*/ 2147483647 h 91"/>
                  <a:gd name="T2" fmla="*/ 2147483647 w 129"/>
                  <a:gd name="T3" fmla="*/ 2147483647 h 91"/>
                  <a:gd name="T4" fmla="*/ 2147483647 w 129"/>
                  <a:gd name="T5" fmla="*/ 2147483647 h 91"/>
                  <a:gd name="T6" fmla="*/ 2147483647 w 129"/>
                  <a:gd name="T7" fmla="*/ 2147483647 h 91"/>
                  <a:gd name="T8" fmla="*/ 2147483647 w 129"/>
                  <a:gd name="T9" fmla="*/ 2147483647 h 91"/>
                  <a:gd name="T10" fmla="*/ 2147483647 w 129"/>
                  <a:gd name="T11" fmla="*/ 2147483647 h 91"/>
                  <a:gd name="T12" fmla="*/ 2147483647 w 129"/>
                  <a:gd name="T13" fmla="*/ 2147483647 h 91"/>
                  <a:gd name="T14" fmla="*/ 2147483647 w 129"/>
                  <a:gd name="T15" fmla="*/ 2147483647 h 91"/>
                  <a:gd name="T16" fmla="*/ 2147483647 w 129"/>
                  <a:gd name="T17" fmla="*/ 2147483647 h 91"/>
                  <a:gd name="T18" fmla="*/ 2147483647 w 129"/>
                  <a:gd name="T19" fmla="*/ 2147483647 h 91"/>
                  <a:gd name="T20" fmla="*/ 2147483647 w 129"/>
                  <a:gd name="T21" fmla="*/ 2147483647 h 91"/>
                  <a:gd name="T22" fmla="*/ 2147483647 w 129"/>
                  <a:gd name="T23" fmla="*/ 2147483647 h 91"/>
                  <a:gd name="T24" fmla="*/ 2147483647 w 129"/>
                  <a:gd name="T25" fmla="*/ 2147483647 h 91"/>
                  <a:gd name="T26" fmla="*/ 2147483647 w 129"/>
                  <a:gd name="T27" fmla="*/ 2147483647 h 91"/>
                  <a:gd name="T28" fmla="*/ 2147483647 w 129"/>
                  <a:gd name="T29" fmla="*/ 2147483647 h 91"/>
                  <a:gd name="T30" fmla="*/ 0 w 129"/>
                  <a:gd name="T31" fmla="*/ 2147483647 h 91"/>
                  <a:gd name="T32" fmla="*/ 2147483647 w 129"/>
                  <a:gd name="T33" fmla="*/ 2147483647 h 91"/>
                  <a:gd name="T34" fmla="*/ 2147483647 w 129"/>
                  <a:gd name="T35" fmla="*/ 2147483647 h 91"/>
                  <a:gd name="T36" fmla="*/ 2147483647 w 129"/>
                  <a:gd name="T37" fmla="*/ 2147483647 h 91"/>
                  <a:gd name="T38" fmla="*/ 2147483647 w 129"/>
                  <a:gd name="T39" fmla="*/ 2147483647 h 91"/>
                  <a:gd name="T40" fmla="*/ 2147483647 w 129"/>
                  <a:gd name="T41" fmla="*/ 2147483647 h 91"/>
                  <a:gd name="T42" fmla="*/ 2147483647 w 129"/>
                  <a:gd name="T43" fmla="*/ 2147483647 h 91"/>
                  <a:gd name="T44" fmla="*/ 2147483647 w 129"/>
                  <a:gd name="T45" fmla="*/ 2147483647 h 91"/>
                  <a:gd name="T46" fmla="*/ 2147483647 w 129"/>
                  <a:gd name="T47" fmla="*/ 2147483647 h 91"/>
                  <a:gd name="T48" fmla="*/ 2147483647 w 129"/>
                  <a:gd name="T49" fmla="*/ 2147483647 h 91"/>
                  <a:gd name="T50" fmla="*/ 2147483647 w 129"/>
                  <a:gd name="T51" fmla="*/ 2147483647 h 91"/>
                  <a:gd name="T52" fmla="*/ 2147483647 w 129"/>
                  <a:gd name="T53" fmla="*/ 2147483647 h 91"/>
                  <a:gd name="T54" fmla="*/ 2147483647 w 129"/>
                  <a:gd name="T55" fmla="*/ 2147483647 h 91"/>
                  <a:gd name="T56" fmla="*/ 2147483647 w 129"/>
                  <a:gd name="T57" fmla="*/ 2147483647 h 91"/>
                  <a:gd name="T58" fmla="*/ 2147483647 w 129"/>
                  <a:gd name="T59" fmla="*/ 2147483647 h 91"/>
                  <a:gd name="T60" fmla="*/ 2147483647 w 129"/>
                  <a:gd name="T61" fmla="*/ 2147483647 h 91"/>
                  <a:gd name="T62" fmla="*/ 2147483647 w 129"/>
                  <a:gd name="T63" fmla="*/ 2147483647 h 91"/>
                  <a:gd name="T64" fmla="*/ 2147483647 w 129"/>
                  <a:gd name="T65" fmla="*/ 2147483647 h 91"/>
                  <a:gd name="T66" fmla="*/ 2147483647 w 129"/>
                  <a:gd name="T67" fmla="*/ 2147483647 h 91"/>
                  <a:gd name="T68" fmla="*/ 2147483647 w 129"/>
                  <a:gd name="T69" fmla="*/ 2147483647 h 9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9" h="91">
                    <a:moveTo>
                      <a:pt x="89" y="79"/>
                    </a:moveTo>
                    <a:cubicBezTo>
                      <a:pt x="87" y="77"/>
                      <a:pt x="87" y="77"/>
                      <a:pt x="87" y="77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107" y="51"/>
                      <a:pt x="107" y="51"/>
                      <a:pt x="107" y="51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4" y="41"/>
                      <a:pt x="124" y="41"/>
                      <a:pt x="124" y="41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96" y="6"/>
                      <a:pt x="96" y="6"/>
                      <a:pt x="96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59"/>
                      <a:pt x="20" y="62"/>
                      <a:pt x="20" y="63"/>
                    </a:cubicBezTo>
                    <a:cubicBezTo>
                      <a:pt x="20" y="64"/>
                      <a:pt x="20" y="72"/>
                      <a:pt x="20" y="72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8" y="87"/>
                      <a:pt x="58" y="87"/>
                      <a:pt x="58" y="87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90" y="82"/>
                      <a:pt x="90" y="82"/>
                      <a:pt x="90" y="82"/>
                    </a:cubicBezTo>
                    <a:lnTo>
                      <a:pt x="89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054B1581-51B2-47BB-A919-CE38B6B1C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156" y="3311702"/>
                <a:ext cx="26624" cy="17059"/>
              </a:xfrm>
              <a:custGeom>
                <a:avLst/>
                <a:gdLst>
                  <a:gd name="T0" fmla="*/ 0 w 18"/>
                  <a:gd name="T1" fmla="*/ 0 h 12"/>
                  <a:gd name="T2" fmla="*/ 0 w 18"/>
                  <a:gd name="T3" fmla="*/ 2147483647 h 12"/>
                  <a:gd name="T4" fmla="*/ 2147483647 w 18"/>
                  <a:gd name="T5" fmla="*/ 2147483647 h 12"/>
                  <a:gd name="T6" fmla="*/ 2147483647 w 18"/>
                  <a:gd name="T7" fmla="*/ 2147483647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0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xmlns="" id="{623A2EBD-A335-4BDB-9FB4-75FD60246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768" y="2871935"/>
                <a:ext cx="11410" cy="1895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xmlns="" id="{94DB3FB9-FADD-40B7-BCE2-7AA636EF4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1556" y="1491974"/>
                <a:ext cx="777806" cy="915550"/>
              </a:xfrm>
              <a:custGeom>
                <a:avLst/>
                <a:gdLst>
                  <a:gd name="T0" fmla="*/ 2147483647 w 83"/>
                  <a:gd name="T1" fmla="*/ 2147483647 h 98"/>
                  <a:gd name="T2" fmla="*/ 2147483647 w 83"/>
                  <a:gd name="T3" fmla="*/ 2147483647 h 98"/>
                  <a:gd name="T4" fmla="*/ 2147483647 w 83"/>
                  <a:gd name="T5" fmla="*/ 2147483647 h 98"/>
                  <a:gd name="T6" fmla="*/ 2147483647 w 83"/>
                  <a:gd name="T7" fmla="*/ 2147483647 h 98"/>
                  <a:gd name="T8" fmla="*/ 2147483647 w 83"/>
                  <a:gd name="T9" fmla="*/ 2147483647 h 98"/>
                  <a:gd name="T10" fmla="*/ 2147483647 w 83"/>
                  <a:gd name="T11" fmla="*/ 2147483647 h 98"/>
                  <a:gd name="T12" fmla="*/ 2147483647 w 83"/>
                  <a:gd name="T13" fmla="*/ 2147483647 h 98"/>
                  <a:gd name="T14" fmla="*/ 2147483647 w 83"/>
                  <a:gd name="T15" fmla="*/ 2147483647 h 98"/>
                  <a:gd name="T16" fmla="*/ 2147483647 w 83"/>
                  <a:gd name="T17" fmla="*/ 2147483647 h 98"/>
                  <a:gd name="T18" fmla="*/ 2147483647 w 83"/>
                  <a:gd name="T19" fmla="*/ 2147483647 h 98"/>
                  <a:gd name="T20" fmla="*/ 2147483647 w 83"/>
                  <a:gd name="T21" fmla="*/ 2147483647 h 98"/>
                  <a:gd name="T22" fmla="*/ 2147483647 w 83"/>
                  <a:gd name="T23" fmla="*/ 2147483647 h 98"/>
                  <a:gd name="T24" fmla="*/ 2147483647 w 83"/>
                  <a:gd name="T25" fmla="*/ 2147483647 h 98"/>
                  <a:gd name="T26" fmla="*/ 2147483647 w 83"/>
                  <a:gd name="T27" fmla="*/ 2147483647 h 98"/>
                  <a:gd name="T28" fmla="*/ 2147483647 w 83"/>
                  <a:gd name="T29" fmla="*/ 2147483647 h 98"/>
                  <a:gd name="T30" fmla="*/ 2147483647 w 83"/>
                  <a:gd name="T31" fmla="*/ 2147483647 h 98"/>
                  <a:gd name="T32" fmla="*/ 2147483647 w 83"/>
                  <a:gd name="T33" fmla="*/ 2147483647 h 98"/>
                  <a:gd name="T34" fmla="*/ 2147483647 w 83"/>
                  <a:gd name="T35" fmla="*/ 2147483647 h 98"/>
                  <a:gd name="T36" fmla="*/ 2147483647 w 83"/>
                  <a:gd name="T37" fmla="*/ 2147483647 h 98"/>
                  <a:gd name="T38" fmla="*/ 2147483647 w 83"/>
                  <a:gd name="T39" fmla="*/ 2147483647 h 98"/>
                  <a:gd name="T40" fmla="*/ 2147483647 w 83"/>
                  <a:gd name="T41" fmla="*/ 2147483647 h 98"/>
                  <a:gd name="T42" fmla="*/ 2147483647 w 83"/>
                  <a:gd name="T43" fmla="*/ 2147483647 h 98"/>
                  <a:gd name="T44" fmla="*/ 2147483647 w 83"/>
                  <a:gd name="T45" fmla="*/ 2147483647 h 98"/>
                  <a:gd name="T46" fmla="*/ 2147483647 w 83"/>
                  <a:gd name="T47" fmla="*/ 2147483647 h 98"/>
                  <a:gd name="T48" fmla="*/ 2147483647 w 83"/>
                  <a:gd name="T49" fmla="*/ 2147483647 h 98"/>
                  <a:gd name="T50" fmla="*/ 2147483647 w 83"/>
                  <a:gd name="T51" fmla="*/ 0 h 98"/>
                  <a:gd name="T52" fmla="*/ 2147483647 w 83"/>
                  <a:gd name="T53" fmla="*/ 2147483647 h 98"/>
                  <a:gd name="T54" fmla="*/ 2147483647 w 83"/>
                  <a:gd name="T55" fmla="*/ 2147483647 h 98"/>
                  <a:gd name="T56" fmla="*/ 2147483647 w 83"/>
                  <a:gd name="T57" fmla="*/ 2147483647 h 98"/>
                  <a:gd name="T58" fmla="*/ 2147483647 w 83"/>
                  <a:gd name="T59" fmla="*/ 2147483647 h 98"/>
                  <a:gd name="T60" fmla="*/ 2147483647 w 83"/>
                  <a:gd name="T61" fmla="*/ 2147483647 h 98"/>
                  <a:gd name="T62" fmla="*/ 2147483647 w 83"/>
                  <a:gd name="T63" fmla="*/ 2147483647 h 98"/>
                  <a:gd name="T64" fmla="*/ 2147483647 w 83"/>
                  <a:gd name="T65" fmla="*/ 2147483647 h 98"/>
                  <a:gd name="T66" fmla="*/ 2147483647 w 83"/>
                  <a:gd name="T67" fmla="*/ 2147483647 h 98"/>
                  <a:gd name="T68" fmla="*/ 2147483647 w 83"/>
                  <a:gd name="T69" fmla="*/ 2147483647 h 98"/>
                  <a:gd name="T70" fmla="*/ 2147483647 w 83"/>
                  <a:gd name="T71" fmla="*/ 2147483647 h 98"/>
                  <a:gd name="T72" fmla="*/ 2147483647 w 83"/>
                  <a:gd name="T73" fmla="*/ 2147483647 h 98"/>
                  <a:gd name="T74" fmla="*/ 2147483647 w 83"/>
                  <a:gd name="T75" fmla="*/ 2147483647 h 98"/>
                  <a:gd name="T76" fmla="*/ 2147483647 w 83"/>
                  <a:gd name="T77" fmla="*/ 2147483647 h 98"/>
                  <a:gd name="T78" fmla="*/ 2147483647 w 83"/>
                  <a:gd name="T79" fmla="*/ 2147483647 h 98"/>
                  <a:gd name="T80" fmla="*/ 2147483647 w 83"/>
                  <a:gd name="T81" fmla="*/ 2147483647 h 98"/>
                  <a:gd name="T82" fmla="*/ 2147483647 w 83"/>
                  <a:gd name="T83" fmla="*/ 2147483647 h 98"/>
                  <a:gd name="T84" fmla="*/ 2147483647 w 83"/>
                  <a:gd name="T85" fmla="*/ 2147483647 h 98"/>
                  <a:gd name="T86" fmla="*/ 2147483647 w 83"/>
                  <a:gd name="T87" fmla="*/ 2147483647 h 98"/>
                  <a:gd name="T88" fmla="*/ 2147483647 w 83"/>
                  <a:gd name="T89" fmla="*/ 2147483647 h 98"/>
                  <a:gd name="T90" fmla="*/ 2147483647 w 83"/>
                  <a:gd name="T91" fmla="*/ 2147483647 h 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83" h="98">
                    <a:moveTo>
                      <a:pt x="23" y="87"/>
                    </a:moveTo>
                    <a:cubicBezTo>
                      <a:pt x="23" y="87"/>
                      <a:pt x="24" y="87"/>
                      <a:pt x="24" y="86"/>
                    </a:cubicBezTo>
                    <a:cubicBezTo>
                      <a:pt x="24" y="86"/>
                      <a:pt x="24" y="82"/>
                      <a:pt x="24" y="82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23" y="70"/>
                      <a:pt x="23" y="70"/>
                    </a:cubicBezTo>
                    <a:cubicBezTo>
                      <a:pt x="23" y="69"/>
                      <a:pt x="24" y="65"/>
                      <a:pt x="24" y="65"/>
                    </a:cubicBezTo>
                    <a:cubicBezTo>
                      <a:pt x="24" y="65"/>
                      <a:pt x="24" y="62"/>
                      <a:pt x="24" y="62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1" y="92"/>
                      <a:pt x="21" y="92"/>
                      <a:pt x="21" y="92"/>
                    </a:cubicBezTo>
                    <a:lnTo>
                      <a:pt x="23" y="8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110F8580-B51F-4843-A841-313CAAB2E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925" y="1670156"/>
                <a:ext cx="384148" cy="875744"/>
              </a:xfrm>
              <a:custGeom>
                <a:avLst/>
                <a:gdLst>
                  <a:gd name="T0" fmla="*/ 329757991 w 10000"/>
                  <a:gd name="T1" fmla="*/ 900343932 h 9895"/>
                  <a:gd name="T2" fmla="*/ 321712352 w 10000"/>
                  <a:gd name="T3" fmla="*/ 642988176 h 9895"/>
                  <a:gd name="T4" fmla="*/ 305620110 w 10000"/>
                  <a:gd name="T5" fmla="*/ 257355682 h 9895"/>
                  <a:gd name="T6" fmla="*/ 281514137 w 10000"/>
                  <a:gd name="T7" fmla="*/ 214195752 h 9895"/>
                  <a:gd name="T8" fmla="*/ 249329623 w 10000"/>
                  <a:gd name="T9" fmla="*/ 0 h 9895"/>
                  <a:gd name="T10" fmla="*/ 233237382 w 10000"/>
                  <a:gd name="T11" fmla="*/ 128677878 h 9895"/>
                  <a:gd name="T12" fmla="*/ 217145140 w 10000"/>
                  <a:gd name="T13" fmla="*/ 214195752 h 9895"/>
                  <a:gd name="T14" fmla="*/ 176947920 w 10000"/>
                  <a:gd name="T15" fmla="*/ 385627008 h 9895"/>
                  <a:gd name="T16" fmla="*/ 144763406 w 10000"/>
                  <a:gd name="T17" fmla="*/ 471551434 h 9895"/>
                  <a:gd name="T18" fmla="*/ 144763406 w 10000"/>
                  <a:gd name="T19" fmla="*/ 685741627 h 9895"/>
                  <a:gd name="T20" fmla="*/ 112612851 w 10000"/>
                  <a:gd name="T21" fmla="*/ 1028615184 h 9895"/>
                  <a:gd name="T22" fmla="*/ 88473944 w 10000"/>
                  <a:gd name="T23" fmla="*/ 1328729803 h 9895"/>
                  <a:gd name="T24" fmla="*/ 80428336 w 10000"/>
                  <a:gd name="T25" fmla="*/ 1586085559 h 9895"/>
                  <a:gd name="T26" fmla="*/ 48243854 w 10000"/>
                  <a:gd name="T27" fmla="*/ 1757522301 h 9895"/>
                  <a:gd name="T28" fmla="*/ 32184514 w 10000"/>
                  <a:gd name="T29" fmla="*/ 1971718053 h 9895"/>
                  <a:gd name="T30" fmla="*/ 32184514 w 10000"/>
                  <a:gd name="T31" fmla="*/ 2147483647 h 9895"/>
                  <a:gd name="T32" fmla="*/ 32184514 w 10000"/>
                  <a:gd name="T33" fmla="*/ 2147483647 h 9895"/>
                  <a:gd name="T34" fmla="*/ 32184514 w 10000"/>
                  <a:gd name="T35" fmla="*/ 2147483647 h 9895"/>
                  <a:gd name="T36" fmla="*/ 8045607 w 10000"/>
                  <a:gd name="T37" fmla="*/ 2147483647 h 9895"/>
                  <a:gd name="T38" fmla="*/ 16092241 w 10000"/>
                  <a:gd name="T39" fmla="*/ 2147483647 h 9895"/>
                  <a:gd name="T40" fmla="*/ 57377416 w 10000"/>
                  <a:gd name="T41" fmla="*/ 2147483647 h 9895"/>
                  <a:gd name="T42" fmla="*/ 62950940 w 10000"/>
                  <a:gd name="T43" fmla="*/ 2147483647 h 9895"/>
                  <a:gd name="T44" fmla="*/ 80428336 w 10000"/>
                  <a:gd name="T45" fmla="*/ 2147483647 h 9895"/>
                  <a:gd name="T46" fmla="*/ 104566217 w 10000"/>
                  <a:gd name="T47" fmla="*/ 2147483647 h 9895"/>
                  <a:gd name="T48" fmla="*/ 144763406 w 10000"/>
                  <a:gd name="T49" fmla="*/ 2147483647 h 9895"/>
                  <a:gd name="T50" fmla="*/ 152810071 w 10000"/>
                  <a:gd name="T51" fmla="*/ 2147483647 h 9895"/>
                  <a:gd name="T52" fmla="*/ 193040161 w 10000"/>
                  <a:gd name="T53" fmla="*/ 2147483647 h 9895"/>
                  <a:gd name="T54" fmla="*/ 184994553 w 10000"/>
                  <a:gd name="T55" fmla="*/ 2147483647 h 9895"/>
                  <a:gd name="T56" fmla="*/ 168902312 w 10000"/>
                  <a:gd name="T57" fmla="*/ 2147483647 h 9895"/>
                  <a:gd name="T58" fmla="*/ 193040161 w 10000"/>
                  <a:gd name="T59" fmla="*/ 1971718053 h 9895"/>
                  <a:gd name="T60" fmla="*/ 265421864 w 10000"/>
                  <a:gd name="T61" fmla="*/ 1714768849 h 9895"/>
                  <a:gd name="T62" fmla="*/ 265421864 w 10000"/>
                  <a:gd name="T63" fmla="*/ 1457407681 h 9895"/>
                  <a:gd name="T64" fmla="*/ 305620110 w 10000"/>
                  <a:gd name="T65" fmla="*/ 1157293062 h 9895"/>
                  <a:gd name="T66" fmla="*/ 329757991 w 10000"/>
                  <a:gd name="T67" fmla="*/ 1157293062 h 98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000" h="9895">
                    <a:moveTo>
                      <a:pt x="10000" y="2316"/>
                    </a:moveTo>
                    <a:lnTo>
                      <a:pt x="10000" y="2211"/>
                    </a:lnTo>
                    <a:lnTo>
                      <a:pt x="9756" y="1895"/>
                    </a:lnTo>
                    <a:lnTo>
                      <a:pt x="9756" y="1579"/>
                    </a:lnTo>
                    <a:lnTo>
                      <a:pt x="9756" y="1158"/>
                    </a:lnTo>
                    <a:lnTo>
                      <a:pt x="9268" y="632"/>
                    </a:lnTo>
                    <a:lnTo>
                      <a:pt x="9024" y="632"/>
                    </a:lnTo>
                    <a:lnTo>
                      <a:pt x="8537" y="526"/>
                    </a:lnTo>
                    <a:lnTo>
                      <a:pt x="7805" y="211"/>
                    </a:lnTo>
                    <a:lnTo>
                      <a:pt x="7561" y="0"/>
                    </a:lnTo>
                    <a:lnTo>
                      <a:pt x="7317" y="0"/>
                    </a:lnTo>
                    <a:lnTo>
                      <a:pt x="7073" y="316"/>
                    </a:lnTo>
                    <a:lnTo>
                      <a:pt x="7073" y="526"/>
                    </a:lnTo>
                    <a:lnTo>
                      <a:pt x="6585" y="526"/>
                    </a:lnTo>
                    <a:lnTo>
                      <a:pt x="5854" y="526"/>
                    </a:lnTo>
                    <a:lnTo>
                      <a:pt x="5366" y="947"/>
                    </a:lnTo>
                    <a:lnTo>
                      <a:pt x="5122" y="947"/>
                    </a:lnTo>
                    <a:lnTo>
                      <a:pt x="4390" y="1158"/>
                    </a:lnTo>
                    <a:lnTo>
                      <a:pt x="4146" y="1368"/>
                    </a:lnTo>
                    <a:lnTo>
                      <a:pt x="4390" y="1684"/>
                    </a:lnTo>
                    <a:lnTo>
                      <a:pt x="3902" y="2000"/>
                    </a:lnTo>
                    <a:lnTo>
                      <a:pt x="3415" y="2526"/>
                    </a:lnTo>
                    <a:lnTo>
                      <a:pt x="2927" y="2632"/>
                    </a:lnTo>
                    <a:lnTo>
                      <a:pt x="2683" y="3263"/>
                    </a:lnTo>
                    <a:lnTo>
                      <a:pt x="2195" y="3684"/>
                    </a:lnTo>
                    <a:lnTo>
                      <a:pt x="2439" y="3895"/>
                    </a:lnTo>
                    <a:lnTo>
                      <a:pt x="2439" y="4211"/>
                    </a:lnTo>
                    <a:lnTo>
                      <a:pt x="1463" y="4316"/>
                    </a:lnTo>
                    <a:lnTo>
                      <a:pt x="976" y="4526"/>
                    </a:lnTo>
                    <a:lnTo>
                      <a:pt x="976" y="4842"/>
                    </a:lnTo>
                    <a:cubicBezTo>
                      <a:pt x="976" y="4842"/>
                      <a:pt x="732" y="5263"/>
                      <a:pt x="732" y="5368"/>
                    </a:cubicBezTo>
                    <a:cubicBezTo>
                      <a:pt x="813" y="5544"/>
                      <a:pt x="895" y="5719"/>
                      <a:pt x="976" y="5895"/>
                    </a:cubicBezTo>
                    <a:lnTo>
                      <a:pt x="1463" y="6211"/>
                    </a:lnTo>
                    <a:lnTo>
                      <a:pt x="976" y="6421"/>
                    </a:lnTo>
                    <a:lnTo>
                      <a:pt x="976" y="6632"/>
                    </a:lnTo>
                    <a:lnTo>
                      <a:pt x="976" y="7053"/>
                    </a:lnTo>
                    <a:cubicBezTo>
                      <a:pt x="976" y="7158"/>
                      <a:pt x="732" y="7158"/>
                      <a:pt x="732" y="7158"/>
                    </a:cubicBezTo>
                    <a:lnTo>
                      <a:pt x="244" y="7684"/>
                    </a:lnTo>
                    <a:lnTo>
                      <a:pt x="0" y="7789"/>
                    </a:lnTo>
                    <a:cubicBezTo>
                      <a:pt x="488" y="8316"/>
                      <a:pt x="329" y="8217"/>
                      <a:pt x="488" y="8316"/>
                    </a:cubicBezTo>
                    <a:cubicBezTo>
                      <a:pt x="647" y="8415"/>
                      <a:pt x="746" y="8264"/>
                      <a:pt x="955" y="8384"/>
                    </a:cubicBezTo>
                    <a:cubicBezTo>
                      <a:pt x="1164" y="8504"/>
                      <a:pt x="1597" y="8867"/>
                      <a:pt x="1740" y="9038"/>
                    </a:cubicBezTo>
                    <a:cubicBezTo>
                      <a:pt x="1883" y="9209"/>
                      <a:pt x="1786" y="9301"/>
                      <a:pt x="1814" y="9410"/>
                    </a:cubicBezTo>
                    <a:cubicBezTo>
                      <a:pt x="1842" y="9519"/>
                      <a:pt x="1865" y="9637"/>
                      <a:pt x="1909" y="9693"/>
                    </a:cubicBezTo>
                    <a:cubicBezTo>
                      <a:pt x="1953" y="9749"/>
                      <a:pt x="1990" y="9709"/>
                      <a:pt x="2078" y="9743"/>
                    </a:cubicBezTo>
                    <a:cubicBezTo>
                      <a:pt x="2166" y="9777"/>
                      <a:pt x="2338" y="9905"/>
                      <a:pt x="2439" y="9895"/>
                    </a:cubicBezTo>
                    <a:cubicBezTo>
                      <a:pt x="2540" y="9885"/>
                      <a:pt x="2602" y="9754"/>
                      <a:pt x="2683" y="9684"/>
                    </a:cubicBezTo>
                    <a:lnTo>
                      <a:pt x="3171" y="9474"/>
                    </a:lnTo>
                    <a:lnTo>
                      <a:pt x="3902" y="9474"/>
                    </a:lnTo>
                    <a:lnTo>
                      <a:pt x="4390" y="9053"/>
                    </a:lnTo>
                    <a:cubicBezTo>
                      <a:pt x="4471" y="8807"/>
                      <a:pt x="4553" y="8562"/>
                      <a:pt x="4634" y="8316"/>
                    </a:cubicBezTo>
                    <a:lnTo>
                      <a:pt x="4634" y="7895"/>
                    </a:lnTo>
                    <a:lnTo>
                      <a:pt x="5122" y="7789"/>
                    </a:lnTo>
                    <a:lnTo>
                      <a:pt x="5854" y="7684"/>
                    </a:lnTo>
                    <a:lnTo>
                      <a:pt x="5854" y="7158"/>
                    </a:lnTo>
                    <a:lnTo>
                      <a:pt x="5610" y="6842"/>
                    </a:lnTo>
                    <a:lnTo>
                      <a:pt x="4878" y="6632"/>
                    </a:lnTo>
                    <a:cubicBezTo>
                      <a:pt x="4959" y="6386"/>
                      <a:pt x="5041" y="6141"/>
                      <a:pt x="5122" y="5895"/>
                    </a:cubicBezTo>
                    <a:lnTo>
                      <a:pt x="5122" y="5368"/>
                    </a:lnTo>
                    <a:lnTo>
                      <a:pt x="5854" y="4842"/>
                    </a:lnTo>
                    <a:lnTo>
                      <a:pt x="6585" y="4632"/>
                    </a:lnTo>
                    <a:lnTo>
                      <a:pt x="8049" y="4211"/>
                    </a:lnTo>
                    <a:lnTo>
                      <a:pt x="8293" y="3895"/>
                    </a:lnTo>
                    <a:lnTo>
                      <a:pt x="8049" y="3579"/>
                    </a:lnTo>
                    <a:lnTo>
                      <a:pt x="8537" y="3263"/>
                    </a:lnTo>
                    <a:lnTo>
                      <a:pt x="9268" y="2842"/>
                    </a:lnTo>
                    <a:lnTo>
                      <a:pt x="10000" y="2947"/>
                    </a:lnTo>
                    <a:lnTo>
                      <a:pt x="10000" y="2842"/>
                    </a:lnTo>
                    <a:lnTo>
                      <a:pt x="10000" y="231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3235D3CA-1940-441E-9739-218BC31C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924" y="2705126"/>
                <a:ext cx="534384" cy="343094"/>
              </a:xfrm>
              <a:custGeom>
                <a:avLst/>
                <a:gdLst>
                  <a:gd name="T0" fmla="*/ 2147483647 w 57"/>
                  <a:gd name="T1" fmla="*/ 2147483647 h 37"/>
                  <a:gd name="T2" fmla="*/ 2147483647 w 57"/>
                  <a:gd name="T3" fmla="*/ 2147483647 h 37"/>
                  <a:gd name="T4" fmla="*/ 2147483647 w 57"/>
                  <a:gd name="T5" fmla="*/ 2147483647 h 37"/>
                  <a:gd name="T6" fmla="*/ 2147483647 w 57"/>
                  <a:gd name="T7" fmla="*/ 2147483647 h 37"/>
                  <a:gd name="T8" fmla="*/ 2147483647 w 57"/>
                  <a:gd name="T9" fmla="*/ 2147483647 h 37"/>
                  <a:gd name="T10" fmla="*/ 2147483647 w 57"/>
                  <a:gd name="T11" fmla="*/ 2147483647 h 37"/>
                  <a:gd name="T12" fmla="*/ 2147483647 w 57"/>
                  <a:gd name="T13" fmla="*/ 2147483647 h 37"/>
                  <a:gd name="T14" fmla="*/ 2147483647 w 57"/>
                  <a:gd name="T15" fmla="*/ 2147483647 h 37"/>
                  <a:gd name="T16" fmla="*/ 2147483647 w 57"/>
                  <a:gd name="T17" fmla="*/ 2147483647 h 37"/>
                  <a:gd name="T18" fmla="*/ 2147483647 w 57"/>
                  <a:gd name="T19" fmla="*/ 2147483647 h 37"/>
                  <a:gd name="T20" fmla="*/ 2147483647 w 57"/>
                  <a:gd name="T21" fmla="*/ 2147483647 h 37"/>
                  <a:gd name="T22" fmla="*/ 2147483647 w 57"/>
                  <a:gd name="T23" fmla="*/ 0 h 37"/>
                  <a:gd name="T24" fmla="*/ 2147483647 w 57"/>
                  <a:gd name="T25" fmla="*/ 0 h 37"/>
                  <a:gd name="T26" fmla="*/ 2147483647 w 57"/>
                  <a:gd name="T27" fmla="*/ 2147483647 h 37"/>
                  <a:gd name="T28" fmla="*/ 2147483647 w 57"/>
                  <a:gd name="T29" fmla="*/ 2147483647 h 37"/>
                  <a:gd name="T30" fmla="*/ 2147483647 w 57"/>
                  <a:gd name="T31" fmla="*/ 2147483647 h 37"/>
                  <a:gd name="T32" fmla="*/ 2147483647 w 57"/>
                  <a:gd name="T33" fmla="*/ 2147483647 h 37"/>
                  <a:gd name="T34" fmla="*/ 2147483647 w 57"/>
                  <a:gd name="T35" fmla="*/ 2147483647 h 37"/>
                  <a:gd name="T36" fmla="*/ 2147483647 w 57"/>
                  <a:gd name="T37" fmla="*/ 2147483647 h 37"/>
                  <a:gd name="T38" fmla="*/ 2147483647 w 57"/>
                  <a:gd name="T39" fmla="*/ 2147483647 h 37"/>
                  <a:gd name="T40" fmla="*/ 2147483647 w 57"/>
                  <a:gd name="T41" fmla="*/ 2147483647 h 37"/>
                  <a:gd name="T42" fmla="*/ 2147483647 w 57"/>
                  <a:gd name="T43" fmla="*/ 2147483647 h 37"/>
                  <a:gd name="T44" fmla="*/ 0 w 57"/>
                  <a:gd name="T45" fmla="*/ 2147483647 h 37"/>
                  <a:gd name="T46" fmla="*/ 0 w 57"/>
                  <a:gd name="T47" fmla="*/ 2147483647 h 37"/>
                  <a:gd name="T48" fmla="*/ 2147483647 w 57"/>
                  <a:gd name="T49" fmla="*/ 2147483647 h 37"/>
                  <a:gd name="T50" fmla="*/ 2147483647 w 57"/>
                  <a:gd name="T51" fmla="*/ 2147483647 h 37"/>
                  <a:gd name="T52" fmla="*/ 2147483647 w 57"/>
                  <a:gd name="T53" fmla="*/ 2147483647 h 37"/>
                  <a:gd name="T54" fmla="*/ 2147483647 w 57"/>
                  <a:gd name="T55" fmla="*/ 2147483647 h 37"/>
                  <a:gd name="T56" fmla="*/ 2147483647 w 57"/>
                  <a:gd name="T57" fmla="*/ 2147483647 h 37"/>
                  <a:gd name="T58" fmla="*/ 2147483647 w 57"/>
                  <a:gd name="T59" fmla="*/ 2147483647 h 37"/>
                  <a:gd name="T60" fmla="*/ 2147483647 w 57"/>
                  <a:gd name="T61" fmla="*/ 2147483647 h 37"/>
                  <a:gd name="T62" fmla="*/ 2147483647 w 57"/>
                  <a:gd name="T63" fmla="*/ 2147483647 h 37"/>
                  <a:gd name="T64" fmla="*/ 2147483647 w 57"/>
                  <a:gd name="T65" fmla="*/ 2147483647 h 37"/>
                  <a:gd name="T66" fmla="*/ 2147483647 w 57"/>
                  <a:gd name="T67" fmla="*/ 2147483647 h 37"/>
                  <a:gd name="T68" fmla="*/ 2147483647 w 57"/>
                  <a:gd name="T69" fmla="*/ 2147483647 h 37"/>
                  <a:gd name="T70" fmla="*/ 2147483647 w 57"/>
                  <a:gd name="T71" fmla="*/ 2147483647 h 37"/>
                  <a:gd name="T72" fmla="*/ 2147483647 w 57"/>
                  <a:gd name="T73" fmla="*/ 2147483647 h 37"/>
                  <a:gd name="T74" fmla="*/ 2147483647 w 57"/>
                  <a:gd name="T75" fmla="*/ 2147483647 h 37"/>
                  <a:gd name="T76" fmla="*/ 2147483647 w 57"/>
                  <a:gd name="T77" fmla="*/ 2147483647 h 37"/>
                  <a:gd name="T78" fmla="*/ 2147483647 w 57"/>
                  <a:gd name="T79" fmla="*/ 2147483647 h 37"/>
                  <a:gd name="T80" fmla="*/ 2147483647 w 57"/>
                  <a:gd name="T81" fmla="*/ 2147483647 h 37"/>
                  <a:gd name="T82" fmla="*/ 2147483647 w 57"/>
                  <a:gd name="T83" fmla="*/ 2147483647 h 37"/>
                  <a:gd name="T84" fmla="*/ 2147483647 w 57"/>
                  <a:gd name="T85" fmla="*/ 2147483647 h 37"/>
                  <a:gd name="T86" fmla="*/ 2147483647 w 57"/>
                  <a:gd name="T87" fmla="*/ 2147483647 h 37"/>
                  <a:gd name="T88" fmla="*/ 2147483647 w 57"/>
                  <a:gd name="T89" fmla="*/ 2147483647 h 37"/>
                  <a:gd name="T90" fmla="*/ 2147483647 w 57"/>
                  <a:gd name="T91" fmla="*/ 2147483647 h 3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7" h="37">
                    <a:moveTo>
                      <a:pt x="54" y="22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6" y="26"/>
                      <a:pt x="25" y="28"/>
                    </a:cubicBezTo>
                    <a:cubicBezTo>
                      <a:pt x="25" y="29"/>
                      <a:pt x="22" y="30"/>
                      <a:pt x="22" y="30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5"/>
                      <a:pt x="51" y="25"/>
                      <a:pt x="51" y="25"/>
                    </a:cubicBezTo>
                    <a:lnTo>
                      <a:pt x="5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29F9CDD2-D5A6-4AC7-9B66-63FD74385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003" y="2705126"/>
                <a:ext cx="66560" cy="36015"/>
              </a:xfrm>
              <a:custGeom>
                <a:avLst/>
                <a:gdLst>
                  <a:gd name="T0" fmla="*/ 2147483647 w 42"/>
                  <a:gd name="T1" fmla="*/ 2147483647 h 24"/>
                  <a:gd name="T2" fmla="*/ 2147483647 w 42"/>
                  <a:gd name="T3" fmla="*/ 0 h 24"/>
                  <a:gd name="T4" fmla="*/ 0 w 42"/>
                  <a:gd name="T5" fmla="*/ 2147483647 h 24"/>
                  <a:gd name="T6" fmla="*/ 2147483647 w 42"/>
                  <a:gd name="T7" fmla="*/ 2147483647 h 24"/>
                  <a:gd name="T8" fmla="*/ 2147483647 w 42"/>
                  <a:gd name="T9" fmla="*/ 214748364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4">
                    <a:moveTo>
                      <a:pt x="36" y="24"/>
                    </a:moveTo>
                    <a:lnTo>
                      <a:pt x="18" y="0"/>
                    </a:lnTo>
                    <a:lnTo>
                      <a:pt x="0" y="6"/>
                    </a:lnTo>
                    <a:lnTo>
                      <a:pt x="42" y="24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xmlns="" id="{A0BC1FA6-19DA-443F-B6A7-31077449B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0363" y="2555377"/>
                <a:ext cx="93185" cy="56867"/>
              </a:xfrm>
              <a:custGeom>
                <a:avLst/>
                <a:gdLst>
                  <a:gd name="T0" fmla="*/ 2147483647 w 60"/>
                  <a:gd name="T1" fmla="*/ 2147483647 h 36"/>
                  <a:gd name="T2" fmla="*/ 2147483647 w 60"/>
                  <a:gd name="T3" fmla="*/ 2147483647 h 36"/>
                  <a:gd name="T4" fmla="*/ 2147483647 w 60"/>
                  <a:gd name="T5" fmla="*/ 2147483647 h 36"/>
                  <a:gd name="T6" fmla="*/ 2147483647 w 60"/>
                  <a:gd name="T7" fmla="*/ 2147483647 h 36"/>
                  <a:gd name="T8" fmla="*/ 2147483647 w 60"/>
                  <a:gd name="T9" fmla="*/ 0 h 36"/>
                  <a:gd name="T10" fmla="*/ 2147483647 w 60"/>
                  <a:gd name="T11" fmla="*/ 0 h 36"/>
                  <a:gd name="T12" fmla="*/ 2147483647 w 60"/>
                  <a:gd name="T13" fmla="*/ 2147483647 h 36"/>
                  <a:gd name="T14" fmla="*/ 0 w 60"/>
                  <a:gd name="T15" fmla="*/ 2147483647 h 36"/>
                  <a:gd name="T16" fmla="*/ 2147483647 w 60"/>
                  <a:gd name="T17" fmla="*/ 2147483647 h 36"/>
                  <a:gd name="T18" fmla="*/ 2147483647 w 60"/>
                  <a:gd name="T19" fmla="*/ 2147483647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36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2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xmlns="" id="{4CC90431-F4DA-4DA5-9F37-D8FB84C48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2583811"/>
                <a:ext cx="290963" cy="259690"/>
              </a:xfrm>
              <a:custGeom>
                <a:avLst/>
                <a:gdLst>
                  <a:gd name="T0" fmla="*/ 2147483647 w 31"/>
                  <a:gd name="T1" fmla="*/ 2147483647 h 28"/>
                  <a:gd name="T2" fmla="*/ 2147483647 w 31"/>
                  <a:gd name="T3" fmla="*/ 2147483647 h 28"/>
                  <a:gd name="T4" fmla="*/ 2147483647 w 31"/>
                  <a:gd name="T5" fmla="*/ 2147483647 h 28"/>
                  <a:gd name="T6" fmla="*/ 2147483647 w 31"/>
                  <a:gd name="T7" fmla="*/ 2147483647 h 28"/>
                  <a:gd name="T8" fmla="*/ 2147483647 w 31"/>
                  <a:gd name="T9" fmla="*/ 2147483647 h 28"/>
                  <a:gd name="T10" fmla="*/ 2147483647 w 31"/>
                  <a:gd name="T11" fmla="*/ 2147483647 h 28"/>
                  <a:gd name="T12" fmla="*/ 2147483647 w 31"/>
                  <a:gd name="T13" fmla="*/ 2147483647 h 28"/>
                  <a:gd name="T14" fmla="*/ 2147483647 w 31"/>
                  <a:gd name="T15" fmla="*/ 2147483647 h 28"/>
                  <a:gd name="T16" fmla="*/ 2147483647 w 31"/>
                  <a:gd name="T17" fmla="*/ 2147483647 h 28"/>
                  <a:gd name="T18" fmla="*/ 2147483647 w 31"/>
                  <a:gd name="T19" fmla="*/ 2147483647 h 28"/>
                  <a:gd name="T20" fmla="*/ 2147483647 w 31"/>
                  <a:gd name="T21" fmla="*/ 2147483647 h 28"/>
                  <a:gd name="T22" fmla="*/ 2147483647 w 31"/>
                  <a:gd name="T23" fmla="*/ 2147483647 h 28"/>
                  <a:gd name="T24" fmla="*/ 2147483647 w 31"/>
                  <a:gd name="T25" fmla="*/ 2147483647 h 28"/>
                  <a:gd name="T26" fmla="*/ 2147483647 w 31"/>
                  <a:gd name="T27" fmla="*/ 2147483647 h 28"/>
                  <a:gd name="T28" fmla="*/ 2147483647 w 31"/>
                  <a:gd name="T29" fmla="*/ 2147483647 h 28"/>
                  <a:gd name="T30" fmla="*/ 2147483647 w 31"/>
                  <a:gd name="T31" fmla="*/ 2147483647 h 28"/>
                  <a:gd name="T32" fmla="*/ 2147483647 w 31"/>
                  <a:gd name="T33" fmla="*/ 2147483647 h 28"/>
                  <a:gd name="T34" fmla="*/ 2147483647 w 31"/>
                  <a:gd name="T35" fmla="*/ 2147483647 h 28"/>
                  <a:gd name="T36" fmla="*/ 2147483647 w 31"/>
                  <a:gd name="T37" fmla="*/ 2147483647 h 28"/>
                  <a:gd name="T38" fmla="*/ 2147483647 w 31"/>
                  <a:gd name="T39" fmla="*/ 2147483647 h 28"/>
                  <a:gd name="T40" fmla="*/ 2147483647 w 31"/>
                  <a:gd name="T41" fmla="*/ 2147483647 h 28"/>
                  <a:gd name="T42" fmla="*/ 2147483647 w 31"/>
                  <a:gd name="T43" fmla="*/ 2147483647 h 28"/>
                  <a:gd name="T44" fmla="*/ 2147483647 w 31"/>
                  <a:gd name="T45" fmla="*/ 2147483647 h 28"/>
                  <a:gd name="T46" fmla="*/ 2147483647 w 31"/>
                  <a:gd name="T47" fmla="*/ 0 h 28"/>
                  <a:gd name="T48" fmla="*/ 2147483647 w 31"/>
                  <a:gd name="T49" fmla="*/ 2147483647 h 28"/>
                  <a:gd name="T50" fmla="*/ 2147483647 w 31"/>
                  <a:gd name="T51" fmla="*/ 2147483647 h 28"/>
                  <a:gd name="T52" fmla="*/ 2147483647 w 31"/>
                  <a:gd name="T53" fmla="*/ 0 h 28"/>
                  <a:gd name="T54" fmla="*/ 2147483647 w 31"/>
                  <a:gd name="T55" fmla="*/ 0 h 28"/>
                  <a:gd name="T56" fmla="*/ 2147483647 w 31"/>
                  <a:gd name="T57" fmla="*/ 2147483647 h 28"/>
                  <a:gd name="T58" fmla="*/ 2147483647 w 31"/>
                  <a:gd name="T59" fmla="*/ 2147483647 h 28"/>
                  <a:gd name="T60" fmla="*/ 0 w 31"/>
                  <a:gd name="T61" fmla="*/ 2147483647 h 28"/>
                  <a:gd name="T62" fmla="*/ 0 w 31"/>
                  <a:gd name="T63" fmla="*/ 2147483647 h 28"/>
                  <a:gd name="T64" fmla="*/ 2147483647 w 31"/>
                  <a:gd name="T65" fmla="*/ 2147483647 h 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1" h="28">
                    <a:moveTo>
                      <a:pt x="1" y="9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7"/>
                      <a:pt x="2" y="17"/>
                    </a:cubicBezTo>
                    <a:cubicBezTo>
                      <a:pt x="2" y="17"/>
                      <a:pt x="2" y="19"/>
                      <a:pt x="2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5" y="1"/>
                      <a:pt x="15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xmlns="" id="{5D7D03B3-E90D-473D-AAAD-7DAFAD2FC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3804545"/>
                <a:ext cx="471628" cy="346885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C407F083-A73B-4567-B432-03FAC05D0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3804545"/>
                <a:ext cx="471628" cy="346885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xmlns="" id="{C48615AA-1642-4347-AD9A-81BBDCF7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403" y="3757156"/>
                <a:ext cx="488742" cy="458723"/>
              </a:xfrm>
              <a:custGeom>
                <a:avLst/>
                <a:gdLst>
                  <a:gd name="T0" fmla="*/ 2147483647 w 52"/>
                  <a:gd name="T1" fmla="*/ 2147483647 h 49"/>
                  <a:gd name="T2" fmla="*/ 2147483647 w 52"/>
                  <a:gd name="T3" fmla="*/ 2147483647 h 49"/>
                  <a:gd name="T4" fmla="*/ 2147483647 w 52"/>
                  <a:gd name="T5" fmla="*/ 2147483647 h 49"/>
                  <a:gd name="T6" fmla="*/ 2147483647 w 52"/>
                  <a:gd name="T7" fmla="*/ 2147483647 h 49"/>
                  <a:gd name="T8" fmla="*/ 2147483647 w 52"/>
                  <a:gd name="T9" fmla="*/ 2147483647 h 49"/>
                  <a:gd name="T10" fmla="*/ 2147483647 w 52"/>
                  <a:gd name="T11" fmla="*/ 2147483647 h 49"/>
                  <a:gd name="T12" fmla="*/ 2147483647 w 52"/>
                  <a:gd name="T13" fmla="*/ 2147483647 h 49"/>
                  <a:gd name="T14" fmla="*/ 2147483647 w 52"/>
                  <a:gd name="T15" fmla="*/ 2147483647 h 49"/>
                  <a:gd name="T16" fmla="*/ 2147483647 w 52"/>
                  <a:gd name="T17" fmla="*/ 2147483647 h 49"/>
                  <a:gd name="T18" fmla="*/ 2147483647 w 52"/>
                  <a:gd name="T19" fmla="*/ 2147483647 h 49"/>
                  <a:gd name="T20" fmla="*/ 2147483647 w 52"/>
                  <a:gd name="T21" fmla="*/ 2147483647 h 49"/>
                  <a:gd name="T22" fmla="*/ 2147483647 w 52"/>
                  <a:gd name="T23" fmla="*/ 0 h 49"/>
                  <a:gd name="T24" fmla="*/ 2147483647 w 52"/>
                  <a:gd name="T25" fmla="*/ 0 h 49"/>
                  <a:gd name="T26" fmla="*/ 2147483647 w 52"/>
                  <a:gd name="T27" fmla="*/ 2147483647 h 49"/>
                  <a:gd name="T28" fmla="*/ 2147483647 w 52"/>
                  <a:gd name="T29" fmla="*/ 2147483647 h 49"/>
                  <a:gd name="T30" fmla="*/ 2147483647 w 52"/>
                  <a:gd name="T31" fmla="*/ 2147483647 h 49"/>
                  <a:gd name="T32" fmla="*/ 2147483647 w 52"/>
                  <a:gd name="T33" fmla="*/ 2147483647 h 49"/>
                  <a:gd name="T34" fmla="*/ 2147483647 w 52"/>
                  <a:gd name="T35" fmla="*/ 2147483647 h 49"/>
                  <a:gd name="T36" fmla="*/ 2147483647 w 52"/>
                  <a:gd name="T37" fmla="*/ 2147483647 h 49"/>
                  <a:gd name="T38" fmla="*/ 0 w 52"/>
                  <a:gd name="T39" fmla="*/ 2147483647 h 49"/>
                  <a:gd name="T40" fmla="*/ 0 w 52"/>
                  <a:gd name="T41" fmla="*/ 2147483647 h 49"/>
                  <a:gd name="T42" fmla="*/ 2147483647 w 52"/>
                  <a:gd name="T43" fmla="*/ 2147483647 h 49"/>
                  <a:gd name="T44" fmla="*/ 2147483647 w 52"/>
                  <a:gd name="T45" fmla="*/ 2147483647 h 49"/>
                  <a:gd name="T46" fmla="*/ 2147483647 w 52"/>
                  <a:gd name="T47" fmla="*/ 2147483647 h 49"/>
                  <a:gd name="T48" fmla="*/ 2147483647 w 52"/>
                  <a:gd name="T49" fmla="*/ 2147483647 h 49"/>
                  <a:gd name="T50" fmla="*/ 2147483647 w 52"/>
                  <a:gd name="T51" fmla="*/ 2147483647 h 49"/>
                  <a:gd name="T52" fmla="*/ 2147483647 w 52"/>
                  <a:gd name="T53" fmla="*/ 2147483647 h 49"/>
                  <a:gd name="T54" fmla="*/ 2147483647 w 52"/>
                  <a:gd name="T55" fmla="*/ 2147483647 h 49"/>
                  <a:gd name="T56" fmla="*/ 2147483647 w 52"/>
                  <a:gd name="T57" fmla="*/ 2147483647 h 49"/>
                  <a:gd name="T58" fmla="*/ 2147483647 w 52"/>
                  <a:gd name="T59" fmla="*/ 2147483647 h 49"/>
                  <a:gd name="T60" fmla="*/ 2147483647 w 52"/>
                  <a:gd name="T61" fmla="*/ 2147483647 h 49"/>
                  <a:gd name="T62" fmla="*/ 2147483647 w 52"/>
                  <a:gd name="T63" fmla="*/ 2147483647 h 49"/>
                  <a:gd name="T64" fmla="*/ 2147483647 w 52"/>
                  <a:gd name="T65" fmla="*/ 2147483647 h 49"/>
                  <a:gd name="T66" fmla="*/ 2147483647 w 52"/>
                  <a:gd name="T67" fmla="*/ 2147483647 h 49"/>
                  <a:gd name="T68" fmla="*/ 2147483647 w 52"/>
                  <a:gd name="T69" fmla="*/ 2147483647 h 49"/>
                  <a:gd name="T70" fmla="*/ 2147483647 w 52"/>
                  <a:gd name="T71" fmla="*/ 2147483647 h 49"/>
                  <a:gd name="T72" fmla="*/ 2147483647 w 52"/>
                  <a:gd name="T73" fmla="*/ 2147483647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4FC18906-A574-4FBD-9F8E-89136D03A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244" y="4179864"/>
                <a:ext cx="281455" cy="379110"/>
              </a:xfrm>
              <a:custGeom>
                <a:avLst/>
                <a:gdLst>
                  <a:gd name="T0" fmla="*/ 2147483647 w 180"/>
                  <a:gd name="T1" fmla="*/ 2147483647 h 246"/>
                  <a:gd name="T2" fmla="*/ 2147483647 w 180"/>
                  <a:gd name="T3" fmla="*/ 2147483647 h 246"/>
                  <a:gd name="T4" fmla="*/ 2147483647 w 180"/>
                  <a:gd name="T5" fmla="*/ 2147483647 h 246"/>
                  <a:gd name="T6" fmla="*/ 2147483647 w 180"/>
                  <a:gd name="T7" fmla="*/ 2147483647 h 246"/>
                  <a:gd name="T8" fmla="*/ 2147483647 w 180"/>
                  <a:gd name="T9" fmla="*/ 2147483647 h 246"/>
                  <a:gd name="T10" fmla="*/ 2147483647 w 180"/>
                  <a:gd name="T11" fmla="*/ 2147483647 h 246"/>
                  <a:gd name="T12" fmla="*/ 2147483647 w 180"/>
                  <a:gd name="T13" fmla="*/ 2147483647 h 246"/>
                  <a:gd name="T14" fmla="*/ 2147483647 w 180"/>
                  <a:gd name="T15" fmla="*/ 2147483647 h 246"/>
                  <a:gd name="T16" fmla="*/ 2147483647 w 180"/>
                  <a:gd name="T17" fmla="*/ 2147483647 h 246"/>
                  <a:gd name="T18" fmla="*/ 2147483647 w 180"/>
                  <a:gd name="T19" fmla="*/ 2147483647 h 246"/>
                  <a:gd name="T20" fmla="*/ 2147483647 w 180"/>
                  <a:gd name="T21" fmla="*/ 2147483647 h 246"/>
                  <a:gd name="T22" fmla="*/ 2147483647 w 180"/>
                  <a:gd name="T23" fmla="*/ 2147483647 h 246"/>
                  <a:gd name="T24" fmla="*/ 2147483647 w 180"/>
                  <a:gd name="T25" fmla="*/ 2147483647 h 246"/>
                  <a:gd name="T26" fmla="*/ 0 w 180"/>
                  <a:gd name="T27" fmla="*/ 2147483647 h 246"/>
                  <a:gd name="T28" fmla="*/ 0 w 180"/>
                  <a:gd name="T29" fmla="*/ 2147483647 h 246"/>
                  <a:gd name="T30" fmla="*/ 2147483647 w 180"/>
                  <a:gd name="T31" fmla="*/ 2147483647 h 246"/>
                  <a:gd name="T32" fmla="*/ 2147483647 w 180"/>
                  <a:gd name="T33" fmla="*/ 2147483647 h 246"/>
                  <a:gd name="T34" fmla="*/ 2147483647 w 180"/>
                  <a:gd name="T35" fmla="*/ 2147483647 h 246"/>
                  <a:gd name="T36" fmla="*/ 2147483647 w 180"/>
                  <a:gd name="T37" fmla="*/ 2147483647 h 246"/>
                  <a:gd name="T38" fmla="*/ 2147483647 w 180"/>
                  <a:gd name="T39" fmla="*/ 2147483647 h 246"/>
                  <a:gd name="T40" fmla="*/ 2147483647 w 180"/>
                  <a:gd name="T41" fmla="*/ 0 h 246"/>
                  <a:gd name="T42" fmla="*/ 2147483647 w 180"/>
                  <a:gd name="T43" fmla="*/ 2147483647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E7F8E53E-9D35-449F-8289-D705E28CF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4151430"/>
                <a:ext cx="38034" cy="147853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2147483647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xmlns="" id="{56A0C39E-83EC-4667-9583-18707F7E7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4151430"/>
                <a:ext cx="38034" cy="147853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xmlns="" id="{1A0275CF-1F63-439A-864A-10E2785E6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093" y="3815919"/>
                <a:ext cx="309980" cy="483365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2147483647 w 198"/>
                  <a:gd name="T51" fmla="*/ 2147483647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xmlns="" id="{579CCAA4-542A-4DF7-B978-9C62AC909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093" y="3815919"/>
                <a:ext cx="309980" cy="483365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xmlns="" id="{81E6615C-9D75-4155-B71F-4EFF9BFC3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7179" y="5184506"/>
                <a:ext cx="477332" cy="422707"/>
              </a:xfrm>
              <a:custGeom>
                <a:avLst/>
                <a:gdLst>
                  <a:gd name="T0" fmla="*/ 2147483647 w 51"/>
                  <a:gd name="T1" fmla="*/ 2147483647 h 45"/>
                  <a:gd name="T2" fmla="*/ 2147483647 w 51"/>
                  <a:gd name="T3" fmla="*/ 2147483647 h 45"/>
                  <a:gd name="T4" fmla="*/ 2147483647 w 51"/>
                  <a:gd name="T5" fmla="*/ 2147483647 h 45"/>
                  <a:gd name="T6" fmla="*/ 2147483647 w 51"/>
                  <a:gd name="T7" fmla="*/ 2147483647 h 45"/>
                  <a:gd name="T8" fmla="*/ 2147483647 w 51"/>
                  <a:gd name="T9" fmla="*/ 0 h 45"/>
                  <a:gd name="T10" fmla="*/ 2147483647 w 51"/>
                  <a:gd name="T11" fmla="*/ 2147483647 h 45"/>
                  <a:gd name="T12" fmla="*/ 2147483647 w 51"/>
                  <a:gd name="T13" fmla="*/ 2147483647 h 45"/>
                  <a:gd name="T14" fmla="*/ 2147483647 w 51"/>
                  <a:gd name="T15" fmla="*/ 2147483647 h 45"/>
                  <a:gd name="T16" fmla="*/ 2147483647 w 51"/>
                  <a:gd name="T17" fmla="*/ 2147483647 h 45"/>
                  <a:gd name="T18" fmla="*/ 2147483647 w 51"/>
                  <a:gd name="T19" fmla="*/ 2147483647 h 45"/>
                  <a:gd name="T20" fmla="*/ 2147483647 w 51"/>
                  <a:gd name="T21" fmla="*/ 2147483647 h 45"/>
                  <a:gd name="T22" fmla="*/ 2147483647 w 51"/>
                  <a:gd name="T23" fmla="*/ 2147483647 h 45"/>
                  <a:gd name="T24" fmla="*/ 2147483647 w 51"/>
                  <a:gd name="T25" fmla="*/ 2147483647 h 45"/>
                  <a:gd name="T26" fmla="*/ 2147483647 w 51"/>
                  <a:gd name="T27" fmla="*/ 2147483647 h 45"/>
                  <a:gd name="T28" fmla="*/ 2147483647 w 51"/>
                  <a:gd name="T29" fmla="*/ 2147483647 h 45"/>
                  <a:gd name="T30" fmla="*/ 2147483647 w 51"/>
                  <a:gd name="T31" fmla="*/ 2147483647 h 45"/>
                  <a:gd name="T32" fmla="*/ 2147483647 w 51"/>
                  <a:gd name="T33" fmla="*/ 2147483647 h 45"/>
                  <a:gd name="T34" fmla="*/ 0 w 51"/>
                  <a:gd name="T35" fmla="*/ 2147483647 h 45"/>
                  <a:gd name="T36" fmla="*/ 2147483647 w 51"/>
                  <a:gd name="T37" fmla="*/ 2147483647 h 45"/>
                  <a:gd name="T38" fmla="*/ 2147483647 w 51"/>
                  <a:gd name="T39" fmla="*/ 2147483647 h 45"/>
                  <a:gd name="T40" fmla="*/ 2147483647 w 51"/>
                  <a:gd name="T41" fmla="*/ 2147483647 h 45"/>
                  <a:gd name="T42" fmla="*/ 2147483647 w 51"/>
                  <a:gd name="T43" fmla="*/ 2147483647 h 45"/>
                  <a:gd name="T44" fmla="*/ 2147483647 w 51"/>
                  <a:gd name="T45" fmla="*/ 2147483647 h 45"/>
                  <a:gd name="T46" fmla="*/ 2147483647 w 51"/>
                  <a:gd name="T47" fmla="*/ 2147483647 h 45"/>
                  <a:gd name="T48" fmla="*/ 2147483647 w 51"/>
                  <a:gd name="T49" fmla="*/ 2147483647 h 45"/>
                  <a:gd name="T50" fmla="*/ 2147483647 w 51"/>
                  <a:gd name="T51" fmla="*/ 2147483647 h 45"/>
                  <a:gd name="T52" fmla="*/ 2147483647 w 51"/>
                  <a:gd name="T53" fmla="*/ 2147483647 h 45"/>
                  <a:gd name="T54" fmla="*/ 2147483647 w 51"/>
                  <a:gd name="T55" fmla="*/ 2147483647 h 45"/>
                  <a:gd name="T56" fmla="*/ 2147483647 w 51"/>
                  <a:gd name="T57" fmla="*/ 2147483647 h 45"/>
                  <a:gd name="T58" fmla="*/ 2147483647 w 51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xmlns="" id="{88C37936-10C6-4BE5-9838-3BDF6099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872" y="5046130"/>
                <a:ext cx="283356" cy="280541"/>
              </a:xfrm>
              <a:custGeom>
                <a:avLst/>
                <a:gdLst>
                  <a:gd name="T0" fmla="*/ 2147483647 w 180"/>
                  <a:gd name="T1" fmla="*/ 2147483647 h 180"/>
                  <a:gd name="T2" fmla="*/ 2147483647 w 180"/>
                  <a:gd name="T3" fmla="*/ 2147483647 h 180"/>
                  <a:gd name="T4" fmla="*/ 2147483647 w 180"/>
                  <a:gd name="T5" fmla="*/ 2147483647 h 180"/>
                  <a:gd name="T6" fmla="*/ 2147483647 w 180"/>
                  <a:gd name="T7" fmla="*/ 2147483647 h 180"/>
                  <a:gd name="T8" fmla="*/ 2147483647 w 180"/>
                  <a:gd name="T9" fmla="*/ 2147483647 h 180"/>
                  <a:gd name="T10" fmla="*/ 2147483647 w 180"/>
                  <a:gd name="T11" fmla="*/ 2147483647 h 180"/>
                  <a:gd name="T12" fmla="*/ 2147483647 w 180"/>
                  <a:gd name="T13" fmla="*/ 2147483647 h 180"/>
                  <a:gd name="T14" fmla="*/ 2147483647 w 180"/>
                  <a:gd name="T15" fmla="*/ 0 h 180"/>
                  <a:gd name="T16" fmla="*/ 2147483647 w 180"/>
                  <a:gd name="T17" fmla="*/ 2147483647 h 180"/>
                  <a:gd name="T18" fmla="*/ 2147483647 w 180"/>
                  <a:gd name="T19" fmla="*/ 2147483647 h 180"/>
                  <a:gd name="T20" fmla="*/ 2147483647 w 180"/>
                  <a:gd name="T21" fmla="*/ 2147483647 h 180"/>
                  <a:gd name="T22" fmla="*/ 0 w 180"/>
                  <a:gd name="T23" fmla="*/ 2147483647 h 180"/>
                  <a:gd name="T24" fmla="*/ 0 w 180"/>
                  <a:gd name="T25" fmla="*/ 2147483647 h 180"/>
                  <a:gd name="T26" fmla="*/ 2147483647 w 180"/>
                  <a:gd name="T27" fmla="*/ 2147483647 h 180"/>
                  <a:gd name="T28" fmla="*/ 2147483647 w 180"/>
                  <a:gd name="T29" fmla="*/ 2147483647 h 180"/>
                  <a:gd name="T30" fmla="*/ 2147483647 w 180"/>
                  <a:gd name="T31" fmla="*/ 2147483647 h 180"/>
                  <a:gd name="T32" fmla="*/ 2147483647 w 180"/>
                  <a:gd name="T33" fmla="*/ 2147483647 h 180"/>
                  <a:gd name="T34" fmla="*/ 2147483647 w 180"/>
                  <a:gd name="T35" fmla="*/ 2147483647 h 180"/>
                  <a:gd name="T36" fmla="*/ 2147483647 w 180"/>
                  <a:gd name="T37" fmla="*/ 2147483647 h 180"/>
                  <a:gd name="T38" fmla="*/ 2147483647 w 180"/>
                  <a:gd name="T39" fmla="*/ 2147483647 h 180"/>
                  <a:gd name="T40" fmla="*/ 2147483647 w 180"/>
                  <a:gd name="T41" fmla="*/ 2147483647 h 180"/>
                  <a:gd name="T42" fmla="*/ 2147483647 w 18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xmlns="" id="{2AFEC1D4-94F9-43FB-A47E-69779A769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835" y="4830037"/>
                <a:ext cx="321392" cy="504216"/>
              </a:xfrm>
              <a:custGeom>
                <a:avLst/>
                <a:gdLst>
                  <a:gd name="T0" fmla="*/ 2147483647 w 34"/>
                  <a:gd name="T1" fmla="*/ 2147483647 h 54"/>
                  <a:gd name="T2" fmla="*/ 2147483647 w 34"/>
                  <a:gd name="T3" fmla="*/ 2147483647 h 54"/>
                  <a:gd name="T4" fmla="*/ 2147483647 w 34"/>
                  <a:gd name="T5" fmla="*/ 2147483647 h 54"/>
                  <a:gd name="T6" fmla="*/ 2147483647 w 34"/>
                  <a:gd name="T7" fmla="*/ 2147483647 h 54"/>
                  <a:gd name="T8" fmla="*/ 2147483647 w 34"/>
                  <a:gd name="T9" fmla="*/ 2147483647 h 54"/>
                  <a:gd name="T10" fmla="*/ 2147483647 w 34"/>
                  <a:gd name="T11" fmla="*/ 2147483647 h 54"/>
                  <a:gd name="T12" fmla="*/ 2147483647 w 34"/>
                  <a:gd name="T13" fmla="*/ 2147483647 h 54"/>
                  <a:gd name="T14" fmla="*/ 2147483647 w 34"/>
                  <a:gd name="T15" fmla="*/ 2147483647 h 54"/>
                  <a:gd name="T16" fmla="*/ 2147483647 w 34"/>
                  <a:gd name="T17" fmla="*/ 2147483647 h 54"/>
                  <a:gd name="T18" fmla="*/ 2147483647 w 34"/>
                  <a:gd name="T19" fmla="*/ 2147483647 h 54"/>
                  <a:gd name="T20" fmla="*/ 2147483647 w 34"/>
                  <a:gd name="T21" fmla="*/ 2147483647 h 54"/>
                  <a:gd name="T22" fmla="*/ 2147483647 w 34"/>
                  <a:gd name="T23" fmla="*/ 2147483647 h 54"/>
                  <a:gd name="T24" fmla="*/ 0 w 34"/>
                  <a:gd name="T25" fmla="*/ 2147483647 h 54"/>
                  <a:gd name="T26" fmla="*/ 0 w 34"/>
                  <a:gd name="T27" fmla="*/ 2147483647 h 54"/>
                  <a:gd name="T28" fmla="*/ 2147483647 w 34"/>
                  <a:gd name="T29" fmla="*/ 2147483647 h 54"/>
                  <a:gd name="T30" fmla="*/ 2147483647 w 34"/>
                  <a:gd name="T31" fmla="*/ 2147483647 h 54"/>
                  <a:gd name="T32" fmla="*/ 2147483647 w 34"/>
                  <a:gd name="T33" fmla="*/ 2147483647 h 54"/>
                  <a:gd name="T34" fmla="*/ 2147483647 w 34"/>
                  <a:gd name="T35" fmla="*/ 2147483647 h 54"/>
                  <a:gd name="T36" fmla="*/ 2147483647 w 34"/>
                  <a:gd name="T37" fmla="*/ 2147483647 h 54"/>
                  <a:gd name="T38" fmla="*/ 2147483647 w 34"/>
                  <a:gd name="T39" fmla="*/ 2147483647 h 54"/>
                  <a:gd name="T40" fmla="*/ 2147483647 w 34"/>
                  <a:gd name="T41" fmla="*/ 2147483647 h 54"/>
                  <a:gd name="T42" fmla="*/ 2147483647 w 34"/>
                  <a:gd name="T43" fmla="*/ 2147483647 h 54"/>
                  <a:gd name="T44" fmla="*/ 2147483647 w 34"/>
                  <a:gd name="T45" fmla="*/ 2147483647 h 54"/>
                  <a:gd name="T46" fmla="*/ 2147483647 w 34"/>
                  <a:gd name="T47" fmla="*/ 2147483647 h 54"/>
                  <a:gd name="T48" fmla="*/ 2147483647 w 34"/>
                  <a:gd name="T49" fmla="*/ 2147483647 h 54"/>
                  <a:gd name="T50" fmla="*/ 2147483647 w 34"/>
                  <a:gd name="T51" fmla="*/ 2147483647 h 54"/>
                  <a:gd name="T52" fmla="*/ 2147483647 w 34"/>
                  <a:gd name="T53" fmla="*/ 2147483647 h 54"/>
                  <a:gd name="T54" fmla="*/ 2147483647 w 34"/>
                  <a:gd name="T55" fmla="*/ 2147483647 h 54"/>
                  <a:gd name="T56" fmla="*/ 2147483647 w 34"/>
                  <a:gd name="T57" fmla="*/ 2147483647 h 54"/>
                  <a:gd name="T58" fmla="*/ 2147483647 w 34"/>
                  <a:gd name="T59" fmla="*/ 2147483647 h 54"/>
                  <a:gd name="T60" fmla="*/ 2147483647 w 34"/>
                  <a:gd name="T61" fmla="*/ 2147483647 h 54"/>
                  <a:gd name="T62" fmla="*/ 2147483647 w 34"/>
                  <a:gd name="T63" fmla="*/ 2147483647 h 54"/>
                  <a:gd name="T64" fmla="*/ 2147483647 w 34"/>
                  <a:gd name="T65" fmla="*/ 2147483647 h 54"/>
                  <a:gd name="T66" fmla="*/ 2147483647 w 34"/>
                  <a:gd name="T67" fmla="*/ 2147483647 h 54"/>
                  <a:gd name="T68" fmla="*/ 2147483647 w 34"/>
                  <a:gd name="T69" fmla="*/ 0 h 54"/>
                  <a:gd name="T70" fmla="*/ 2147483647 w 34"/>
                  <a:gd name="T71" fmla="*/ 0 h 54"/>
                  <a:gd name="T72" fmla="*/ 2147483647 w 34"/>
                  <a:gd name="T73" fmla="*/ 2147483647 h 54"/>
                  <a:gd name="T74" fmla="*/ 2147483647 w 34"/>
                  <a:gd name="T75" fmla="*/ 2147483647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xmlns="" id="{4FC58C36-36DA-473D-A7CC-378AF551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835" y="4541914"/>
                <a:ext cx="311883" cy="316557"/>
              </a:xfrm>
              <a:custGeom>
                <a:avLst/>
                <a:gdLst>
                  <a:gd name="T0" fmla="*/ 2147483647 w 33"/>
                  <a:gd name="T1" fmla="*/ 2147483647 h 34"/>
                  <a:gd name="T2" fmla="*/ 2147483647 w 33"/>
                  <a:gd name="T3" fmla="*/ 2147483647 h 34"/>
                  <a:gd name="T4" fmla="*/ 2147483647 w 33"/>
                  <a:gd name="T5" fmla="*/ 2147483647 h 34"/>
                  <a:gd name="T6" fmla="*/ 2147483647 w 33"/>
                  <a:gd name="T7" fmla="*/ 2147483647 h 34"/>
                  <a:gd name="T8" fmla="*/ 2147483647 w 33"/>
                  <a:gd name="T9" fmla="*/ 0 h 34"/>
                  <a:gd name="T10" fmla="*/ 2147483647 w 33"/>
                  <a:gd name="T11" fmla="*/ 2147483647 h 34"/>
                  <a:gd name="T12" fmla="*/ 2147483647 w 33"/>
                  <a:gd name="T13" fmla="*/ 2147483647 h 34"/>
                  <a:gd name="T14" fmla="*/ 2147483647 w 33"/>
                  <a:gd name="T15" fmla="*/ 2147483647 h 34"/>
                  <a:gd name="T16" fmla="*/ 2147483647 w 33"/>
                  <a:gd name="T17" fmla="*/ 2147483647 h 34"/>
                  <a:gd name="T18" fmla="*/ 2147483647 w 33"/>
                  <a:gd name="T19" fmla="*/ 2147483647 h 34"/>
                  <a:gd name="T20" fmla="*/ 2147483647 w 33"/>
                  <a:gd name="T21" fmla="*/ 2147483647 h 34"/>
                  <a:gd name="T22" fmla="*/ 0 w 33"/>
                  <a:gd name="T23" fmla="*/ 2147483647 h 34"/>
                  <a:gd name="T24" fmla="*/ 2147483647 w 33"/>
                  <a:gd name="T25" fmla="*/ 2147483647 h 34"/>
                  <a:gd name="T26" fmla="*/ 2147483647 w 33"/>
                  <a:gd name="T27" fmla="*/ 2147483647 h 34"/>
                  <a:gd name="T28" fmla="*/ 2147483647 w 33"/>
                  <a:gd name="T29" fmla="*/ 2147483647 h 34"/>
                  <a:gd name="T30" fmla="*/ 2147483647 w 33"/>
                  <a:gd name="T31" fmla="*/ 2147483647 h 34"/>
                  <a:gd name="T32" fmla="*/ 2147483647 w 33"/>
                  <a:gd name="T33" fmla="*/ 2147483647 h 34"/>
                  <a:gd name="T34" fmla="*/ 2147483647 w 33"/>
                  <a:gd name="T35" fmla="*/ 2147483647 h 34"/>
                  <a:gd name="T36" fmla="*/ 2147483647 w 33"/>
                  <a:gd name="T37" fmla="*/ 2147483647 h 34"/>
                  <a:gd name="T38" fmla="*/ 2147483647 w 33"/>
                  <a:gd name="T39" fmla="*/ 2147483647 h 34"/>
                  <a:gd name="T40" fmla="*/ 2147483647 w 33"/>
                  <a:gd name="T41" fmla="*/ 2147483647 h 34"/>
                  <a:gd name="T42" fmla="*/ 2147483647 w 33"/>
                  <a:gd name="T43" fmla="*/ 2147483647 h 34"/>
                  <a:gd name="T44" fmla="*/ 2147483647 w 33"/>
                  <a:gd name="T45" fmla="*/ 2147483647 h 34"/>
                  <a:gd name="T46" fmla="*/ 2147483647 w 33"/>
                  <a:gd name="T47" fmla="*/ 2147483647 h 34"/>
                  <a:gd name="T48" fmla="*/ 2147483647 w 33"/>
                  <a:gd name="T49" fmla="*/ 2147483647 h 34"/>
                  <a:gd name="T50" fmla="*/ 2147483647 w 33"/>
                  <a:gd name="T51" fmla="*/ 2147483647 h 34"/>
                  <a:gd name="T52" fmla="*/ 2147483647 w 33"/>
                  <a:gd name="T53" fmla="*/ 2147483647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xmlns="" id="{0AF8A2E8-E87C-419B-9C43-2EBC0380A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058" y="4689767"/>
                <a:ext cx="357524" cy="356363"/>
              </a:xfrm>
              <a:custGeom>
                <a:avLst/>
                <a:gdLst>
                  <a:gd name="T0" fmla="*/ 2147483647 w 38"/>
                  <a:gd name="T1" fmla="*/ 2147483647 h 38"/>
                  <a:gd name="T2" fmla="*/ 2147483647 w 38"/>
                  <a:gd name="T3" fmla="*/ 2147483647 h 38"/>
                  <a:gd name="T4" fmla="*/ 2147483647 w 38"/>
                  <a:gd name="T5" fmla="*/ 2147483647 h 38"/>
                  <a:gd name="T6" fmla="*/ 2147483647 w 38"/>
                  <a:gd name="T7" fmla="*/ 2147483647 h 38"/>
                  <a:gd name="T8" fmla="*/ 2147483647 w 38"/>
                  <a:gd name="T9" fmla="*/ 2147483647 h 38"/>
                  <a:gd name="T10" fmla="*/ 2147483647 w 38"/>
                  <a:gd name="T11" fmla="*/ 2147483647 h 38"/>
                  <a:gd name="T12" fmla="*/ 2147483647 w 38"/>
                  <a:gd name="T13" fmla="*/ 2147483647 h 38"/>
                  <a:gd name="T14" fmla="*/ 2147483647 w 38"/>
                  <a:gd name="T15" fmla="*/ 2147483647 h 38"/>
                  <a:gd name="T16" fmla="*/ 2147483647 w 38"/>
                  <a:gd name="T17" fmla="*/ 2147483647 h 38"/>
                  <a:gd name="T18" fmla="*/ 2147483647 w 38"/>
                  <a:gd name="T19" fmla="*/ 2147483647 h 38"/>
                  <a:gd name="T20" fmla="*/ 2147483647 w 38"/>
                  <a:gd name="T21" fmla="*/ 2147483647 h 38"/>
                  <a:gd name="T22" fmla="*/ 2147483647 w 38"/>
                  <a:gd name="T23" fmla="*/ 2147483647 h 38"/>
                  <a:gd name="T24" fmla="*/ 2147483647 w 38"/>
                  <a:gd name="T25" fmla="*/ 2147483647 h 38"/>
                  <a:gd name="T26" fmla="*/ 2147483647 w 38"/>
                  <a:gd name="T27" fmla="*/ 2147483647 h 38"/>
                  <a:gd name="T28" fmla="*/ 2147483647 w 38"/>
                  <a:gd name="T29" fmla="*/ 2147483647 h 38"/>
                  <a:gd name="T30" fmla="*/ 2147483647 w 38"/>
                  <a:gd name="T31" fmla="*/ 2147483647 h 38"/>
                  <a:gd name="T32" fmla="*/ 2147483647 w 38"/>
                  <a:gd name="T33" fmla="*/ 0 h 38"/>
                  <a:gd name="T34" fmla="*/ 2147483647 w 38"/>
                  <a:gd name="T35" fmla="*/ 0 h 38"/>
                  <a:gd name="T36" fmla="*/ 2147483647 w 38"/>
                  <a:gd name="T37" fmla="*/ 2147483647 h 38"/>
                  <a:gd name="T38" fmla="*/ 2147483647 w 38"/>
                  <a:gd name="T39" fmla="*/ 2147483647 h 38"/>
                  <a:gd name="T40" fmla="*/ 2147483647 w 38"/>
                  <a:gd name="T41" fmla="*/ 2147483647 h 38"/>
                  <a:gd name="T42" fmla="*/ 0 w 38"/>
                  <a:gd name="T43" fmla="*/ 2147483647 h 38"/>
                  <a:gd name="T44" fmla="*/ 0 w 38"/>
                  <a:gd name="T45" fmla="*/ 2147483647 h 38"/>
                  <a:gd name="T46" fmla="*/ 2147483647 w 38"/>
                  <a:gd name="T47" fmla="*/ 2147483647 h 38"/>
                  <a:gd name="T48" fmla="*/ 2147483647 w 38"/>
                  <a:gd name="T49" fmla="*/ 2147483647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xmlns="" id="{BE2CFB0C-3BC8-40B2-869C-B3B285F88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058" y="4354255"/>
                <a:ext cx="555303" cy="549710"/>
              </a:xfrm>
              <a:custGeom>
                <a:avLst/>
                <a:gdLst>
                  <a:gd name="T0" fmla="*/ 2147483647 w 59"/>
                  <a:gd name="T1" fmla="*/ 2147483647 h 59"/>
                  <a:gd name="T2" fmla="*/ 2147483647 w 59"/>
                  <a:gd name="T3" fmla="*/ 2147483647 h 59"/>
                  <a:gd name="T4" fmla="*/ 2147483647 w 59"/>
                  <a:gd name="T5" fmla="*/ 2147483647 h 59"/>
                  <a:gd name="T6" fmla="*/ 2147483647 w 59"/>
                  <a:gd name="T7" fmla="*/ 2147483647 h 59"/>
                  <a:gd name="T8" fmla="*/ 2147483647 w 59"/>
                  <a:gd name="T9" fmla="*/ 2147483647 h 59"/>
                  <a:gd name="T10" fmla="*/ 2147483647 w 59"/>
                  <a:gd name="T11" fmla="*/ 2147483647 h 59"/>
                  <a:gd name="T12" fmla="*/ 0 w 59"/>
                  <a:gd name="T13" fmla="*/ 2147483647 h 59"/>
                  <a:gd name="T14" fmla="*/ 2147483647 w 59"/>
                  <a:gd name="T15" fmla="*/ 2147483647 h 59"/>
                  <a:gd name="T16" fmla="*/ 2147483647 w 59"/>
                  <a:gd name="T17" fmla="*/ 2147483647 h 59"/>
                  <a:gd name="T18" fmla="*/ 2147483647 w 59"/>
                  <a:gd name="T19" fmla="*/ 2147483647 h 59"/>
                  <a:gd name="T20" fmla="*/ 2147483647 w 59"/>
                  <a:gd name="T21" fmla="*/ 2147483647 h 59"/>
                  <a:gd name="T22" fmla="*/ 2147483647 w 59"/>
                  <a:gd name="T23" fmla="*/ 2147483647 h 59"/>
                  <a:gd name="T24" fmla="*/ 2147483647 w 59"/>
                  <a:gd name="T25" fmla="*/ 2147483647 h 59"/>
                  <a:gd name="T26" fmla="*/ 2147483647 w 59"/>
                  <a:gd name="T27" fmla="*/ 2147483647 h 59"/>
                  <a:gd name="T28" fmla="*/ 2147483647 w 59"/>
                  <a:gd name="T29" fmla="*/ 2147483647 h 59"/>
                  <a:gd name="T30" fmla="*/ 2147483647 w 59"/>
                  <a:gd name="T31" fmla="*/ 2147483647 h 59"/>
                  <a:gd name="T32" fmla="*/ 2147483647 w 59"/>
                  <a:gd name="T33" fmla="*/ 2147483647 h 59"/>
                  <a:gd name="T34" fmla="*/ 2147483647 w 59"/>
                  <a:gd name="T35" fmla="*/ 2147483647 h 59"/>
                  <a:gd name="T36" fmla="*/ 2147483647 w 59"/>
                  <a:gd name="T37" fmla="*/ 2147483647 h 59"/>
                  <a:gd name="T38" fmla="*/ 2147483647 w 59"/>
                  <a:gd name="T39" fmla="*/ 2147483647 h 59"/>
                  <a:gd name="T40" fmla="*/ 2147483647 w 59"/>
                  <a:gd name="T41" fmla="*/ 2147483647 h 59"/>
                  <a:gd name="T42" fmla="*/ 2147483647 w 59"/>
                  <a:gd name="T43" fmla="*/ 2147483647 h 59"/>
                  <a:gd name="T44" fmla="*/ 2147483647 w 59"/>
                  <a:gd name="T45" fmla="*/ 2147483647 h 59"/>
                  <a:gd name="T46" fmla="*/ 2147483647 w 59"/>
                  <a:gd name="T47" fmla="*/ 2147483647 h 59"/>
                  <a:gd name="T48" fmla="*/ 2147483647 w 59"/>
                  <a:gd name="T49" fmla="*/ 2147483647 h 59"/>
                  <a:gd name="T50" fmla="*/ 2147483647 w 59"/>
                  <a:gd name="T51" fmla="*/ 2147483647 h 59"/>
                  <a:gd name="T52" fmla="*/ 2147483647 w 59"/>
                  <a:gd name="T53" fmla="*/ 2147483647 h 59"/>
                  <a:gd name="T54" fmla="*/ 2147483647 w 59"/>
                  <a:gd name="T55" fmla="*/ 2147483647 h 59"/>
                  <a:gd name="T56" fmla="*/ 2147483647 w 59"/>
                  <a:gd name="T57" fmla="*/ 2147483647 h 59"/>
                  <a:gd name="T58" fmla="*/ 2147483647 w 59"/>
                  <a:gd name="T59" fmla="*/ 2147483647 h 59"/>
                  <a:gd name="T60" fmla="*/ 2147483647 w 59"/>
                  <a:gd name="T61" fmla="*/ 2147483647 h 59"/>
                  <a:gd name="T62" fmla="*/ 2147483647 w 59"/>
                  <a:gd name="T63" fmla="*/ 2147483647 h 59"/>
                  <a:gd name="T64" fmla="*/ 2147483647 w 59"/>
                  <a:gd name="T65" fmla="*/ 2147483647 h 59"/>
                  <a:gd name="T66" fmla="*/ 2147483647 w 59"/>
                  <a:gd name="T67" fmla="*/ 2147483647 h 59"/>
                  <a:gd name="T68" fmla="*/ 2147483647 w 59"/>
                  <a:gd name="T69" fmla="*/ 0 h 59"/>
                  <a:gd name="T70" fmla="*/ 2147483647 w 59"/>
                  <a:gd name="T71" fmla="*/ 2147483647 h 59"/>
                  <a:gd name="T72" fmla="*/ 2147483647 w 59"/>
                  <a:gd name="T73" fmla="*/ 2147483647 h 59"/>
                  <a:gd name="T74" fmla="*/ 2147483647 w 59"/>
                  <a:gd name="T75" fmla="*/ 2147483647 h 59"/>
                  <a:gd name="T76" fmla="*/ 2147483647 w 59"/>
                  <a:gd name="T77" fmla="*/ 2147483647 h 59"/>
                  <a:gd name="T78" fmla="*/ 2147483647 w 59"/>
                  <a:gd name="T79" fmla="*/ 2147483647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xmlns="" id="{4CAEE98E-ED5C-42AE-979B-F0A0B027E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020" y="3980831"/>
                <a:ext cx="443101" cy="422708"/>
              </a:xfrm>
              <a:custGeom>
                <a:avLst/>
                <a:gdLst>
                  <a:gd name="T0" fmla="*/ 2147483647 w 47"/>
                  <a:gd name="T1" fmla="*/ 2147483647 h 45"/>
                  <a:gd name="T2" fmla="*/ 2147483647 w 47"/>
                  <a:gd name="T3" fmla="*/ 2147483647 h 45"/>
                  <a:gd name="T4" fmla="*/ 2147483647 w 47"/>
                  <a:gd name="T5" fmla="*/ 2147483647 h 45"/>
                  <a:gd name="T6" fmla="*/ 2147483647 w 47"/>
                  <a:gd name="T7" fmla="*/ 2147483647 h 45"/>
                  <a:gd name="T8" fmla="*/ 2147483647 w 47"/>
                  <a:gd name="T9" fmla="*/ 2147483647 h 45"/>
                  <a:gd name="T10" fmla="*/ 2147483647 w 47"/>
                  <a:gd name="T11" fmla="*/ 2147483647 h 45"/>
                  <a:gd name="T12" fmla="*/ 2147483647 w 47"/>
                  <a:gd name="T13" fmla="*/ 2147483647 h 45"/>
                  <a:gd name="T14" fmla="*/ 2147483647 w 47"/>
                  <a:gd name="T15" fmla="*/ 2147483647 h 45"/>
                  <a:gd name="T16" fmla="*/ 2147483647 w 47"/>
                  <a:gd name="T17" fmla="*/ 2147483647 h 45"/>
                  <a:gd name="T18" fmla="*/ 2147483647 w 47"/>
                  <a:gd name="T19" fmla="*/ 2147483647 h 45"/>
                  <a:gd name="T20" fmla="*/ 2147483647 w 47"/>
                  <a:gd name="T21" fmla="*/ 2147483647 h 45"/>
                  <a:gd name="T22" fmla="*/ 2147483647 w 47"/>
                  <a:gd name="T23" fmla="*/ 2147483647 h 45"/>
                  <a:gd name="T24" fmla="*/ 2147483647 w 47"/>
                  <a:gd name="T25" fmla="*/ 2147483647 h 45"/>
                  <a:gd name="T26" fmla="*/ 2147483647 w 47"/>
                  <a:gd name="T27" fmla="*/ 2147483647 h 45"/>
                  <a:gd name="T28" fmla="*/ 2147483647 w 47"/>
                  <a:gd name="T29" fmla="*/ 0 h 45"/>
                  <a:gd name="T30" fmla="*/ 2147483647 w 47"/>
                  <a:gd name="T31" fmla="*/ 0 h 45"/>
                  <a:gd name="T32" fmla="*/ 2147483647 w 47"/>
                  <a:gd name="T33" fmla="*/ 2147483647 h 45"/>
                  <a:gd name="T34" fmla="*/ 2147483647 w 47"/>
                  <a:gd name="T35" fmla="*/ 2147483647 h 45"/>
                  <a:gd name="T36" fmla="*/ 2147483647 w 47"/>
                  <a:gd name="T37" fmla="*/ 2147483647 h 45"/>
                  <a:gd name="T38" fmla="*/ 2147483647 w 47"/>
                  <a:gd name="T39" fmla="*/ 2147483647 h 45"/>
                  <a:gd name="T40" fmla="*/ 2147483647 w 47"/>
                  <a:gd name="T41" fmla="*/ 2147483647 h 45"/>
                  <a:gd name="T42" fmla="*/ 2147483647 w 47"/>
                  <a:gd name="T43" fmla="*/ 2147483647 h 45"/>
                  <a:gd name="T44" fmla="*/ 2147483647 w 47"/>
                  <a:gd name="T45" fmla="*/ 2147483647 h 45"/>
                  <a:gd name="T46" fmla="*/ 0 w 47"/>
                  <a:gd name="T47" fmla="*/ 2147483647 h 45"/>
                  <a:gd name="T48" fmla="*/ 2147483647 w 47"/>
                  <a:gd name="T49" fmla="*/ 2147483647 h 45"/>
                  <a:gd name="T50" fmla="*/ 2147483647 w 47"/>
                  <a:gd name="T51" fmla="*/ 2147483647 h 45"/>
                  <a:gd name="T52" fmla="*/ 2147483647 w 47"/>
                  <a:gd name="T53" fmla="*/ 2147483647 h 45"/>
                  <a:gd name="T54" fmla="*/ 2147483647 w 47"/>
                  <a:gd name="T55" fmla="*/ 2147483647 h 45"/>
                  <a:gd name="T56" fmla="*/ 2147483647 w 47"/>
                  <a:gd name="T57" fmla="*/ 2147483647 h 45"/>
                  <a:gd name="T58" fmla="*/ 2147483647 w 47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xmlns="" id="{B18CA65A-F2A7-4CC9-928B-C6BADB3AE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4373210"/>
                <a:ext cx="245323" cy="280541"/>
              </a:xfrm>
              <a:custGeom>
                <a:avLst/>
                <a:gdLst>
                  <a:gd name="T0" fmla="*/ 2147483647 w 26"/>
                  <a:gd name="T1" fmla="*/ 2147483647 h 30"/>
                  <a:gd name="T2" fmla="*/ 2147483647 w 26"/>
                  <a:gd name="T3" fmla="*/ 2147483647 h 30"/>
                  <a:gd name="T4" fmla="*/ 2147483647 w 26"/>
                  <a:gd name="T5" fmla="*/ 2147483647 h 30"/>
                  <a:gd name="T6" fmla="*/ 2147483647 w 26"/>
                  <a:gd name="T7" fmla="*/ 2147483647 h 30"/>
                  <a:gd name="T8" fmla="*/ 2147483647 w 26"/>
                  <a:gd name="T9" fmla="*/ 2147483647 h 30"/>
                  <a:gd name="T10" fmla="*/ 2147483647 w 26"/>
                  <a:gd name="T11" fmla="*/ 2147483647 h 30"/>
                  <a:gd name="T12" fmla="*/ 2147483647 w 26"/>
                  <a:gd name="T13" fmla="*/ 2147483647 h 30"/>
                  <a:gd name="T14" fmla="*/ 2147483647 w 26"/>
                  <a:gd name="T15" fmla="*/ 0 h 30"/>
                  <a:gd name="T16" fmla="*/ 2147483647 w 26"/>
                  <a:gd name="T17" fmla="*/ 2147483647 h 30"/>
                  <a:gd name="T18" fmla="*/ 2147483647 w 26"/>
                  <a:gd name="T19" fmla="*/ 2147483647 h 30"/>
                  <a:gd name="T20" fmla="*/ 0 w 26"/>
                  <a:gd name="T21" fmla="*/ 2147483647 h 30"/>
                  <a:gd name="T22" fmla="*/ 2147483647 w 26"/>
                  <a:gd name="T23" fmla="*/ 2147483647 h 30"/>
                  <a:gd name="T24" fmla="*/ 2147483647 w 26"/>
                  <a:gd name="T25" fmla="*/ 2147483647 h 30"/>
                  <a:gd name="T26" fmla="*/ 0 w 26"/>
                  <a:gd name="T27" fmla="*/ 2147483647 h 30"/>
                  <a:gd name="T28" fmla="*/ 2147483647 w 26"/>
                  <a:gd name="T29" fmla="*/ 2147483647 h 30"/>
                  <a:gd name="T30" fmla="*/ 2147483647 w 26"/>
                  <a:gd name="T31" fmla="*/ 2147483647 h 30"/>
                  <a:gd name="T32" fmla="*/ 2147483647 w 26"/>
                  <a:gd name="T33" fmla="*/ 2147483647 h 30"/>
                  <a:gd name="T34" fmla="*/ 2147483647 w 26"/>
                  <a:gd name="T35" fmla="*/ 2147483647 h 30"/>
                  <a:gd name="T36" fmla="*/ 2147483647 w 26"/>
                  <a:gd name="T37" fmla="*/ 2147483647 h 30"/>
                  <a:gd name="T38" fmla="*/ 2147483647 w 26"/>
                  <a:gd name="T39" fmla="*/ 2147483647 h 30"/>
                  <a:gd name="T40" fmla="*/ 2147483647 w 26"/>
                  <a:gd name="T41" fmla="*/ 2147483647 h 30"/>
                  <a:gd name="T42" fmla="*/ 2147483647 w 26"/>
                  <a:gd name="T43" fmla="*/ 2147483647 h 30"/>
                  <a:gd name="T44" fmla="*/ 2147483647 w 26"/>
                  <a:gd name="T45" fmla="*/ 2147483647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xmlns="" id="{F216828F-EC0F-4E15-BC52-3617C91E0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206" y="4979786"/>
                <a:ext cx="226305" cy="214197"/>
              </a:xfrm>
              <a:custGeom>
                <a:avLst/>
                <a:gdLst>
                  <a:gd name="T0" fmla="*/ 2147483647 w 24"/>
                  <a:gd name="T1" fmla="*/ 2147483647 h 23"/>
                  <a:gd name="T2" fmla="*/ 2147483647 w 24"/>
                  <a:gd name="T3" fmla="*/ 2147483647 h 23"/>
                  <a:gd name="T4" fmla="*/ 2147483647 w 24"/>
                  <a:gd name="T5" fmla="*/ 2147483647 h 23"/>
                  <a:gd name="T6" fmla="*/ 0 w 24"/>
                  <a:gd name="T7" fmla="*/ 2147483647 h 23"/>
                  <a:gd name="T8" fmla="*/ 2147483647 w 24"/>
                  <a:gd name="T9" fmla="*/ 2147483647 h 23"/>
                  <a:gd name="T10" fmla="*/ 2147483647 w 24"/>
                  <a:gd name="T11" fmla="*/ 2147483647 h 23"/>
                  <a:gd name="T12" fmla="*/ 2147483647 w 24"/>
                  <a:gd name="T13" fmla="*/ 2147483647 h 23"/>
                  <a:gd name="T14" fmla="*/ 2147483647 w 24"/>
                  <a:gd name="T15" fmla="*/ 2147483647 h 23"/>
                  <a:gd name="T16" fmla="*/ 2147483647 w 24"/>
                  <a:gd name="T17" fmla="*/ 2147483647 h 23"/>
                  <a:gd name="T18" fmla="*/ 2147483647 w 24"/>
                  <a:gd name="T19" fmla="*/ 2147483647 h 23"/>
                  <a:gd name="T20" fmla="*/ 2147483647 w 24"/>
                  <a:gd name="T21" fmla="*/ 2147483647 h 23"/>
                  <a:gd name="T22" fmla="*/ 2147483647 w 24"/>
                  <a:gd name="T23" fmla="*/ 2147483647 h 23"/>
                  <a:gd name="T24" fmla="*/ 2147483647 w 24"/>
                  <a:gd name="T25" fmla="*/ 2147483647 h 23"/>
                  <a:gd name="T26" fmla="*/ 2147483647 w 24"/>
                  <a:gd name="T27" fmla="*/ 2147483647 h 23"/>
                  <a:gd name="T28" fmla="*/ 2147483647 w 24"/>
                  <a:gd name="T29" fmla="*/ 2147483647 h 23"/>
                  <a:gd name="T30" fmla="*/ 2147483647 w 24"/>
                  <a:gd name="T31" fmla="*/ 0 h 23"/>
                  <a:gd name="T32" fmla="*/ 2147483647 w 24"/>
                  <a:gd name="T33" fmla="*/ 2147483647 h 23"/>
                  <a:gd name="T34" fmla="*/ 2147483647 w 24"/>
                  <a:gd name="T35" fmla="*/ 2147483647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xmlns="" id="{1B97E3F8-A587-417D-8D02-C8306AC92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4530" y="4403539"/>
                <a:ext cx="405067" cy="650173"/>
              </a:xfrm>
              <a:custGeom>
                <a:avLst/>
                <a:gdLst>
                  <a:gd name="T0" fmla="*/ 2147483647 w 43"/>
                  <a:gd name="T1" fmla="*/ 2147483647 h 70"/>
                  <a:gd name="T2" fmla="*/ 2147483647 w 43"/>
                  <a:gd name="T3" fmla="*/ 2147483647 h 70"/>
                  <a:gd name="T4" fmla="*/ 2147483647 w 43"/>
                  <a:gd name="T5" fmla="*/ 2147483647 h 70"/>
                  <a:gd name="T6" fmla="*/ 2147483647 w 43"/>
                  <a:gd name="T7" fmla="*/ 2147483647 h 70"/>
                  <a:gd name="T8" fmla="*/ 2147483647 w 43"/>
                  <a:gd name="T9" fmla="*/ 2147483647 h 70"/>
                  <a:gd name="T10" fmla="*/ 2147483647 w 43"/>
                  <a:gd name="T11" fmla="*/ 2147483647 h 70"/>
                  <a:gd name="T12" fmla="*/ 2147483647 w 43"/>
                  <a:gd name="T13" fmla="*/ 2147483647 h 70"/>
                  <a:gd name="T14" fmla="*/ 2147483647 w 43"/>
                  <a:gd name="T15" fmla="*/ 2147483647 h 70"/>
                  <a:gd name="T16" fmla="*/ 2147483647 w 43"/>
                  <a:gd name="T17" fmla="*/ 2147483647 h 70"/>
                  <a:gd name="T18" fmla="*/ 2147483647 w 43"/>
                  <a:gd name="T19" fmla="*/ 2147483647 h 70"/>
                  <a:gd name="T20" fmla="*/ 2147483647 w 43"/>
                  <a:gd name="T21" fmla="*/ 2147483647 h 70"/>
                  <a:gd name="T22" fmla="*/ 2147483647 w 43"/>
                  <a:gd name="T23" fmla="*/ 2147483647 h 70"/>
                  <a:gd name="T24" fmla="*/ 2147483647 w 43"/>
                  <a:gd name="T25" fmla="*/ 2147483647 h 70"/>
                  <a:gd name="T26" fmla="*/ 2147483647 w 43"/>
                  <a:gd name="T27" fmla="*/ 2147483647 h 70"/>
                  <a:gd name="T28" fmla="*/ 2147483647 w 43"/>
                  <a:gd name="T29" fmla="*/ 2147483647 h 70"/>
                  <a:gd name="T30" fmla="*/ 0 w 43"/>
                  <a:gd name="T31" fmla="*/ 2147483647 h 70"/>
                  <a:gd name="T32" fmla="*/ 0 w 43"/>
                  <a:gd name="T33" fmla="*/ 2147483647 h 70"/>
                  <a:gd name="T34" fmla="*/ 2147483647 w 43"/>
                  <a:gd name="T35" fmla="*/ 2147483647 h 70"/>
                  <a:gd name="T36" fmla="*/ 2147483647 w 43"/>
                  <a:gd name="T37" fmla="*/ 2147483647 h 70"/>
                  <a:gd name="T38" fmla="*/ 2147483647 w 43"/>
                  <a:gd name="T39" fmla="*/ 2147483647 h 70"/>
                  <a:gd name="T40" fmla="*/ 2147483647 w 43"/>
                  <a:gd name="T41" fmla="*/ 2147483647 h 70"/>
                  <a:gd name="T42" fmla="*/ 2147483647 w 43"/>
                  <a:gd name="T43" fmla="*/ 2147483647 h 70"/>
                  <a:gd name="T44" fmla="*/ 2147483647 w 43"/>
                  <a:gd name="T45" fmla="*/ 2147483647 h 70"/>
                  <a:gd name="T46" fmla="*/ 2147483647 w 43"/>
                  <a:gd name="T47" fmla="*/ 2147483647 h 70"/>
                  <a:gd name="T48" fmla="*/ 2147483647 w 43"/>
                  <a:gd name="T49" fmla="*/ 2147483647 h 70"/>
                  <a:gd name="T50" fmla="*/ 2147483647 w 43"/>
                  <a:gd name="T51" fmla="*/ 2147483647 h 70"/>
                  <a:gd name="T52" fmla="*/ 2147483647 w 43"/>
                  <a:gd name="T53" fmla="*/ 2147483647 h 70"/>
                  <a:gd name="T54" fmla="*/ 2147483647 w 43"/>
                  <a:gd name="T55" fmla="*/ 2147483647 h 70"/>
                  <a:gd name="T56" fmla="*/ 2147483647 w 43"/>
                  <a:gd name="T57" fmla="*/ 2147483647 h 70"/>
                  <a:gd name="T58" fmla="*/ 2147483647 w 43"/>
                  <a:gd name="T59" fmla="*/ 2147483647 h 70"/>
                  <a:gd name="T60" fmla="*/ 2147483647 w 43"/>
                  <a:gd name="T61" fmla="*/ 2147483647 h 70"/>
                  <a:gd name="T62" fmla="*/ 2147483647 w 43"/>
                  <a:gd name="T63" fmla="*/ 2147483647 h 70"/>
                  <a:gd name="T64" fmla="*/ 2147483647 w 43"/>
                  <a:gd name="T65" fmla="*/ 2147483647 h 70"/>
                  <a:gd name="T66" fmla="*/ 2147483647 w 43"/>
                  <a:gd name="T67" fmla="*/ 2147483647 h 70"/>
                  <a:gd name="T68" fmla="*/ 2147483647 w 43"/>
                  <a:gd name="T69" fmla="*/ 2147483647 h 70"/>
                  <a:gd name="T70" fmla="*/ 2147483647 w 43"/>
                  <a:gd name="T71" fmla="*/ 2147483647 h 70"/>
                  <a:gd name="T72" fmla="*/ 2147483647 w 43"/>
                  <a:gd name="T73" fmla="*/ 2147483647 h 70"/>
                  <a:gd name="T74" fmla="*/ 2147483647 w 43"/>
                  <a:gd name="T75" fmla="*/ 2147483647 h 70"/>
                  <a:gd name="T76" fmla="*/ 2147483647 w 43"/>
                  <a:gd name="T77" fmla="*/ 2147483647 h 70"/>
                  <a:gd name="T78" fmla="*/ 2147483647 w 43"/>
                  <a:gd name="T79" fmla="*/ 2147483647 h 70"/>
                  <a:gd name="T80" fmla="*/ 2147483647 w 43"/>
                  <a:gd name="T81" fmla="*/ 2147483647 h 70"/>
                  <a:gd name="T82" fmla="*/ 2147483647 w 43"/>
                  <a:gd name="T83" fmla="*/ 2147483647 h 70"/>
                  <a:gd name="T84" fmla="*/ 2147483647 w 43"/>
                  <a:gd name="T85" fmla="*/ 2147483647 h 70"/>
                  <a:gd name="T86" fmla="*/ 2147483647 w 43"/>
                  <a:gd name="T87" fmla="*/ 2147483647 h 70"/>
                  <a:gd name="T88" fmla="*/ 2147483647 w 43"/>
                  <a:gd name="T89" fmla="*/ 2147483647 h 70"/>
                  <a:gd name="T90" fmla="*/ 2147483647 w 43"/>
                  <a:gd name="T91" fmla="*/ 2147483647 h 70"/>
                  <a:gd name="T92" fmla="*/ 2147483647 w 43"/>
                  <a:gd name="T93" fmla="*/ 2147483647 h 70"/>
                  <a:gd name="T94" fmla="*/ 2147483647 w 43"/>
                  <a:gd name="T95" fmla="*/ 2147483647 h 70"/>
                  <a:gd name="T96" fmla="*/ 2147483647 w 43"/>
                  <a:gd name="T97" fmla="*/ 2147483647 h 70"/>
                  <a:gd name="T98" fmla="*/ 2147483647 w 43"/>
                  <a:gd name="T99" fmla="*/ 2147483647 h 70"/>
                  <a:gd name="T100" fmla="*/ 2147483647 w 43"/>
                  <a:gd name="T101" fmla="*/ 2147483647 h 70"/>
                  <a:gd name="T102" fmla="*/ 2147483647 w 43"/>
                  <a:gd name="T103" fmla="*/ 2147483647 h 70"/>
                  <a:gd name="T104" fmla="*/ 2147483647 w 43"/>
                  <a:gd name="T105" fmla="*/ 2147483647 h 70"/>
                  <a:gd name="T106" fmla="*/ 2147483647 w 43"/>
                  <a:gd name="T107" fmla="*/ 2147483647 h 70"/>
                  <a:gd name="T108" fmla="*/ 2147483647 w 43"/>
                  <a:gd name="T109" fmla="*/ 2147483647 h 70"/>
                  <a:gd name="T110" fmla="*/ 2147483647 w 43"/>
                  <a:gd name="T111" fmla="*/ 0 h 70"/>
                  <a:gd name="T112" fmla="*/ 2147483647 w 43"/>
                  <a:gd name="T113" fmla="*/ 0 h 70"/>
                  <a:gd name="T114" fmla="*/ 2147483647 w 43"/>
                  <a:gd name="T115" fmla="*/ 2147483647 h 70"/>
                  <a:gd name="T116" fmla="*/ 2147483647 w 43"/>
                  <a:gd name="T117" fmla="*/ 0 h 70"/>
                  <a:gd name="T118" fmla="*/ 2147483647 w 43"/>
                  <a:gd name="T119" fmla="*/ 2147483647 h 70"/>
                  <a:gd name="T120" fmla="*/ 2147483647 w 43"/>
                  <a:gd name="T121" fmla="*/ 2147483647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xmlns="" id="{BB57E48F-361D-412A-A2FF-EECD69690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200" y="4066131"/>
                <a:ext cx="224403" cy="168703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2147483647 w 144"/>
                  <a:gd name="T39" fmla="*/ 2147483647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xmlns="" id="{48B4BD22-9521-4587-BCC5-6A2CB5B4A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200" y="4066131"/>
                <a:ext cx="224403" cy="168703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xmlns="" id="{9A4BC5F7-5415-49A2-B0AB-817AD5F98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28525" cy="7582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w 18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xmlns="" id="{074EABD6-469A-49D8-B328-DDB0C146B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28525" cy="7582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xmlns="" id="{3FD3CF64-368F-4E1F-898C-75E67E7D1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349" y="4196924"/>
                <a:ext cx="121710" cy="157331"/>
              </a:xfrm>
              <a:custGeom>
                <a:avLst/>
                <a:gdLst>
                  <a:gd name="T0" fmla="*/ 2147483647 w 78"/>
                  <a:gd name="T1" fmla="*/ 2147483647 h 102"/>
                  <a:gd name="T2" fmla="*/ 2147483647 w 78"/>
                  <a:gd name="T3" fmla="*/ 0 h 102"/>
                  <a:gd name="T4" fmla="*/ 2147483647 w 78"/>
                  <a:gd name="T5" fmla="*/ 0 h 102"/>
                  <a:gd name="T6" fmla="*/ 2147483647 w 78"/>
                  <a:gd name="T7" fmla="*/ 0 h 102"/>
                  <a:gd name="T8" fmla="*/ 0 w 78"/>
                  <a:gd name="T9" fmla="*/ 2147483647 h 102"/>
                  <a:gd name="T10" fmla="*/ 2147483647 w 78"/>
                  <a:gd name="T11" fmla="*/ 2147483647 h 102"/>
                  <a:gd name="T12" fmla="*/ 0 w 78"/>
                  <a:gd name="T13" fmla="*/ 2147483647 h 102"/>
                  <a:gd name="T14" fmla="*/ 0 w 78"/>
                  <a:gd name="T15" fmla="*/ 2147483647 h 102"/>
                  <a:gd name="T16" fmla="*/ 2147483647 w 78"/>
                  <a:gd name="T17" fmla="*/ 2147483647 h 102"/>
                  <a:gd name="T18" fmla="*/ 2147483647 w 78"/>
                  <a:gd name="T19" fmla="*/ 2147483647 h 102"/>
                  <a:gd name="T20" fmla="*/ 2147483647 w 78"/>
                  <a:gd name="T21" fmla="*/ 2147483647 h 102"/>
                  <a:gd name="T22" fmla="*/ 2147483647 w 78"/>
                  <a:gd name="T23" fmla="*/ 2147483647 h 102"/>
                  <a:gd name="T24" fmla="*/ 2147483647 w 78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xmlns="" id="{DF759DAE-EF9C-4B6C-9F09-746B874EF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013" y="4075608"/>
                <a:ext cx="355622" cy="318452"/>
              </a:xfrm>
              <a:custGeom>
                <a:avLst/>
                <a:gdLst>
                  <a:gd name="T0" fmla="*/ 2147483647 w 228"/>
                  <a:gd name="T1" fmla="*/ 2147483647 h 205"/>
                  <a:gd name="T2" fmla="*/ 2147483647 w 228"/>
                  <a:gd name="T3" fmla="*/ 2147483647 h 205"/>
                  <a:gd name="T4" fmla="*/ 2147483647 w 228"/>
                  <a:gd name="T5" fmla="*/ 2147483647 h 205"/>
                  <a:gd name="T6" fmla="*/ 2147483647 w 228"/>
                  <a:gd name="T7" fmla="*/ 2147483647 h 205"/>
                  <a:gd name="T8" fmla="*/ 2147483647 w 228"/>
                  <a:gd name="T9" fmla="*/ 2147483647 h 205"/>
                  <a:gd name="T10" fmla="*/ 2147483647 w 228"/>
                  <a:gd name="T11" fmla="*/ 2147483647 h 205"/>
                  <a:gd name="T12" fmla="*/ 2147483647 w 228"/>
                  <a:gd name="T13" fmla="*/ 2147483647 h 205"/>
                  <a:gd name="T14" fmla="*/ 2147483647 w 228"/>
                  <a:gd name="T15" fmla="*/ 2147483647 h 205"/>
                  <a:gd name="T16" fmla="*/ 2147483647 w 228"/>
                  <a:gd name="T17" fmla="*/ 2147483647 h 205"/>
                  <a:gd name="T18" fmla="*/ 2147483647 w 228"/>
                  <a:gd name="T19" fmla="*/ 0 h 205"/>
                  <a:gd name="T20" fmla="*/ 2147483647 w 228"/>
                  <a:gd name="T21" fmla="*/ 2147483647 h 205"/>
                  <a:gd name="T22" fmla="*/ 2147483647 w 228"/>
                  <a:gd name="T23" fmla="*/ 2147483647 h 205"/>
                  <a:gd name="T24" fmla="*/ 2147483647 w 228"/>
                  <a:gd name="T25" fmla="*/ 2147483647 h 205"/>
                  <a:gd name="T26" fmla="*/ 2147483647 w 228"/>
                  <a:gd name="T27" fmla="*/ 2147483647 h 205"/>
                  <a:gd name="T28" fmla="*/ 2147483647 w 228"/>
                  <a:gd name="T29" fmla="*/ 2147483647 h 205"/>
                  <a:gd name="T30" fmla="*/ 2147483647 w 228"/>
                  <a:gd name="T31" fmla="*/ 2147483647 h 205"/>
                  <a:gd name="T32" fmla="*/ 2147483647 w 228"/>
                  <a:gd name="T33" fmla="*/ 2147483647 h 205"/>
                  <a:gd name="T34" fmla="*/ 2147483647 w 228"/>
                  <a:gd name="T35" fmla="*/ 2147483647 h 205"/>
                  <a:gd name="T36" fmla="*/ 2147483647 w 228"/>
                  <a:gd name="T37" fmla="*/ 2147483647 h 205"/>
                  <a:gd name="T38" fmla="*/ 0 w 228"/>
                  <a:gd name="T39" fmla="*/ 2147483647 h 205"/>
                  <a:gd name="T40" fmla="*/ 0 w 228"/>
                  <a:gd name="T41" fmla="*/ 2147483647 h 205"/>
                  <a:gd name="T42" fmla="*/ 2147483647 w 228"/>
                  <a:gd name="T43" fmla="*/ 2147483647 h 205"/>
                  <a:gd name="T44" fmla="*/ 2147483647 w 228"/>
                  <a:gd name="T45" fmla="*/ 2147483647 h 205"/>
                  <a:gd name="T46" fmla="*/ 2147483647 w 228"/>
                  <a:gd name="T47" fmla="*/ 2147483647 h 205"/>
                  <a:gd name="T48" fmla="*/ 2147483647 w 228"/>
                  <a:gd name="T49" fmla="*/ 2147483647 h 205"/>
                  <a:gd name="T50" fmla="*/ 2147483647 w 228"/>
                  <a:gd name="T51" fmla="*/ 2147483647 h 205"/>
                  <a:gd name="T52" fmla="*/ 2147483647 w 228"/>
                  <a:gd name="T53" fmla="*/ 2147483647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xmlns="" id="{6D3BC430-93FB-4C9E-A9C6-9A7237C94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127" y="4196924"/>
                <a:ext cx="384148" cy="223675"/>
              </a:xfrm>
              <a:custGeom>
                <a:avLst/>
                <a:gdLst>
                  <a:gd name="T0" fmla="*/ 2147483647 w 246"/>
                  <a:gd name="T1" fmla="*/ 2147483647 h 144"/>
                  <a:gd name="T2" fmla="*/ 2147483647 w 246"/>
                  <a:gd name="T3" fmla="*/ 2147483647 h 144"/>
                  <a:gd name="T4" fmla="*/ 2147483647 w 246"/>
                  <a:gd name="T5" fmla="*/ 2147483647 h 144"/>
                  <a:gd name="T6" fmla="*/ 2147483647 w 246"/>
                  <a:gd name="T7" fmla="*/ 2147483647 h 144"/>
                  <a:gd name="T8" fmla="*/ 0 w 246"/>
                  <a:gd name="T9" fmla="*/ 2147483647 h 144"/>
                  <a:gd name="T10" fmla="*/ 2147483647 w 246"/>
                  <a:gd name="T11" fmla="*/ 2147483647 h 144"/>
                  <a:gd name="T12" fmla="*/ 2147483647 w 246"/>
                  <a:gd name="T13" fmla="*/ 2147483647 h 144"/>
                  <a:gd name="T14" fmla="*/ 2147483647 w 246"/>
                  <a:gd name="T15" fmla="*/ 2147483647 h 144"/>
                  <a:gd name="T16" fmla="*/ 2147483647 w 246"/>
                  <a:gd name="T17" fmla="*/ 2147483647 h 144"/>
                  <a:gd name="T18" fmla="*/ 2147483647 w 246"/>
                  <a:gd name="T19" fmla="*/ 2147483647 h 144"/>
                  <a:gd name="T20" fmla="*/ 2147483647 w 246"/>
                  <a:gd name="T21" fmla="*/ 2147483647 h 144"/>
                  <a:gd name="T22" fmla="*/ 2147483647 w 246"/>
                  <a:gd name="T23" fmla="*/ 2147483647 h 144"/>
                  <a:gd name="T24" fmla="*/ 2147483647 w 246"/>
                  <a:gd name="T25" fmla="*/ 2147483647 h 144"/>
                  <a:gd name="T26" fmla="*/ 2147483647 w 246"/>
                  <a:gd name="T27" fmla="*/ 2147483647 h 144"/>
                  <a:gd name="T28" fmla="*/ 2147483647 w 246"/>
                  <a:gd name="T29" fmla="*/ 2147483647 h 144"/>
                  <a:gd name="T30" fmla="*/ 2147483647 w 246"/>
                  <a:gd name="T31" fmla="*/ 2147483647 h 144"/>
                  <a:gd name="T32" fmla="*/ 2147483647 w 246"/>
                  <a:gd name="T33" fmla="*/ 2147483647 h 144"/>
                  <a:gd name="T34" fmla="*/ 2147483647 w 246"/>
                  <a:gd name="T35" fmla="*/ 2147483647 h 144"/>
                  <a:gd name="T36" fmla="*/ 2147483647 w 246"/>
                  <a:gd name="T37" fmla="*/ 2147483647 h 144"/>
                  <a:gd name="T38" fmla="*/ 2147483647 w 246"/>
                  <a:gd name="T39" fmla="*/ 0 h 144"/>
                  <a:gd name="T40" fmla="*/ 2147483647 w 246"/>
                  <a:gd name="T41" fmla="*/ 2147483647 h 144"/>
                  <a:gd name="T42" fmla="*/ 2147483647 w 246"/>
                  <a:gd name="T43" fmla="*/ 2147483647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xmlns="" id="{442452A4-4519-43D3-87FB-6DF5E5B6C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925" y="4403539"/>
                <a:ext cx="233913" cy="278645"/>
              </a:xfrm>
              <a:custGeom>
                <a:avLst/>
                <a:gdLst>
                  <a:gd name="T0" fmla="*/ 2147483647 w 150"/>
                  <a:gd name="T1" fmla="*/ 2147483647 h 180"/>
                  <a:gd name="T2" fmla="*/ 2147483647 w 150"/>
                  <a:gd name="T3" fmla="*/ 2147483647 h 180"/>
                  <a:gd name="T4" fmla="*/ 2147483647 w 150"/>
                  <a:gd name="T5" fmla="*/ 2147483647 h 180"/>
                  <a:gd name="T6" fmla="*/ 2147483647 w 150"/>
                  <a:gd name="T7" fmla="*/ 2147483647 h 180"/>
                  <a:gd name="T8" fmla="*/ 2147483647 w 150"/>
                  <a:gd name="T9" fmla="*/ 2147483647 h 180"/>
                  <a:gd name="T10" fmla="*/ 2147483647 w 150"/>
                  <a:gd name="T11" fmla="*/ 0 h 180"/>
                  <a:gd name="T12" fmla="*/ 2147483647 w 150"/>
                  <a:gd name="T13" fmla="*/ 0 h 180"/>
                  <a:gd name="T14" fmla="*/ 2147483647 w 150"/>
                  <a:gd name="T15" fmla="*/ 2147483647 h 180"/>
                  <a:gd name="T16" fmla="*/ 2147483647 w 150"/>
                  <a:gd name="T17" fmla="*/ 2147483647 h 180"/>
                  <a:gd name="T18" fmla="*/ 2147483647 w 150"/>
                  <a:gd name="T19" fmla="*/ 2147483647 h 180"/>
                  <a:gd name="T20" fmla="*/ 2147483647 w 150"/>
                  <a:gd name="T21" fmla="*/ 2147483647 h 180"/>
                  <a:gd name="T22" fmla="*/ 2147483647 w 150"/>
                  <a:gd name="T23" fmla="*/ 2147483647 h 180"/>
                  <a:gd name="T24" fmla="*/ 2147483647 w 150"/>
                  <a:gd name="T25" fmla="*/ 2147483647 h 180"/>
                  <a:gd name="T26" fmla="*/ 2147483647 w 150"/>
                  <a:gd name="T27" fmla="*/ 2147483647 h 180"/>
                  <a:gd name="T28" fmla="*/ 2147483647 w 150"/>
                  <a:gd name="T29" fmla="*/ 2147483647 h 180"/>
                  <a:gd name="T30" fmla="*/ 2147483647 w 150"/>
                  <a:gd name="T31" fmla="*/ 2147483647 h 180"/>
                  <a:gd name="T32" fmla="*/ 2147483647 w 150"/>
                  <a:gd name="T33" fmla="*/ 2147483647 h 180"/>
                  <a:gd name="T34" fmla="*/ 0 w 150"/>
                  <a:gd name="T35" fmla="*/ 2147483647 h 180"/>
                  <a:gd name="T36" fmla="*/ 2147483647 w 150"/>
                  <a:gd name="T37" fmla="*/ 2147483647 h 180"/>
                  <a:gd name="T38" fmla="*/ 2147483647 w 150"/>
                  <a:gd name="T39" fmla="*/ 2147483647 h 180"/>
                  <a:gd name="T40" fmla="*/ 2147483647 w 150"/>
                  <a:gd name="T41" fmla="*/ 2147483647 h 180"/>
                  <a:gd name="T42" fmla="*/ 2147483647 w 15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xmlns="" id="{F43BAB43-2483-4205-99AF-47322AF75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382" y="4460406"/>
                <a:ext cx="140728" cy="155435"/>
              </a:xfrm>
              <a:custGeom>
                <a:avLst/>
                <a:gdLst>
                  <a:gd name="T0" fmla="*/ 2147483647 w 90"/>
                  <a:gd name="T1" fmla="*/ 2147483647 h 102"/>
                  <a:gd name="T2" fmla="*/ 2147483647 w 90"/>
                  <a:gd name="T3" fmla="*/ 2147483647 h 102"/>
                  <a:gd name="T4" fmla="*/ 2147483647 w 90"/>
                  <a:gd name="T5" fmla="*/ 2147483647 h 102"/>
                  <a:gd name="T6" fmla="*/ 2147483647 w 90"/>
                  <a:gd name="T7" fmla="*/ 2147483647 h 102"/>
                  <a:gd name="T8" fmla="*/ 2147483647 w 90"/>
                  <a:gd name="T9" fmla="*/ 2147483647 h 102"/>
                  <a:gd name="T10" fmla="*/ 2147483647 w 90"/>
                  <a:gd name="T11" fmla="*/ 0 h 102"/>
                  <a:gd name="T12" fmla="*/ 2147483647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7 h 102"/>
                  <a:gd name="T18" fmla="*/ 0 w 90"/>
                  <a:gd name="T19" fmla="*/ 2147483647 h 102"/>
                  <a:gd name="T20" fmla="*/ 2147483647 w 90"/>
                  <a:gd name="T21" fmla="*/ 2147483647 h 102"/>
                  <a:gd name="T22" fmla="*/ 2147483647 w 90"/>
                  <a:gd name="T23" fmla="*/ 2147483647 h 102"/>
                  <a:gd name="T24" fmla="*/ 2147483647 w 90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xmlns="" id="{6182B7AE-706D-46EE-94C3-4602EF143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48" y="4151430"/>
                <a:ext cx="224403" cy="308975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2147483647 w 144"/>
                  <a:gd name="T43" fmla="*/ 2147483647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xmlns="" id="{ABBE6E7A-0DE3-43BE-B8EA-B83511581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48" y="4151430"/>
                <a:ext cx="224403" cy="308975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xmlns="" id="{966F56BD-8840-4E7A-882A-402576169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059" y="4140057"/>
                <a:ext cx="76069" cy="187660"/>
              </a:xfrm>
              <a:custGeom>
                <a:avLst/>
                <a:gdLst>
                  <a:gd name="T0" fmla="*/ 2147483647 w 48"/>
                  <a:gd name="T1" fmla="*/ 2147483647 h 120"/>
                  <a:gd name="T2" fmla="*/ 2147483647 w 48"/>
                  <a:gd name="T3" fmla="*/ 2147483647 h 120"/>
                  <a:gd name="T4" fmla="*/ 2147483647 w 48"/>
                  <a:gd name="T5" fmla="*/ 2147483647 h 120"/>
                  <a:gd name="T6" fmla="*/ 2147483647 w 48"/>
                  <a:gd name="T7" fmla="*/ 2147483647 h 120"/>
                  <a:gd name="T8" fmla="*/ 2147483647 w 48"/>
                  <a:gd name="T9" fmla="*/ 0 h 120"/>
                  <a:gd name="T10" fmla="*/ 2147483647 w 48"/>
                  <a:gd name="T11" fmla="*/ 2147483647 h 120"/>
                  <a:gd name="T12" fmla="*/ 2147483647 w 48"/>
                  <a:gd name="T13" fmla="*/ 2147483647 h 120"/>
                  <a:gd name="T14" fmla="*/ 0 w 48"/>
                  <a:gd name="T15" fmla="*/ 2147483647 h 120"/>
                  <a:gd name="T16" fmla="*/ 0 w 48"/>
                  <a:gd name="T17" fmla="*/ 2147483647 h 120"/>
                  <a:gd name="T18" fmla="*/ 2147483647 w 48"/>
                  <a:gd name="T19" fmla="*/ 2147483647 h 120"/>
                  <a:gd name="T20" fmla="*/ 2147483647 w 48"/>
                  <a:gd name="T21" fmla="*/ 2147483647 h 120"/>
                  <a:gd name="T22" fmla="*/ 2147483647 w 48"/>
                  <a:gd name="T23" fmla="*/ 2147483647 h 120"/>
                  <a:gd name="T24" fmla="*/ 2147483647 w 48"/>
                  <a:gd name="T25" fmla="*/ 2147483647 h 120"/>
                  <a:gd name="T26" fmla="*/ 2147483647 w 48"/>
                  <a:gd name="T27" fmla="*/ 2147483647 h 120"/>
                  <a:gd name="T28" fmla="*/ 2147483647 w 48"/>
                  <a:gd name="T29" fmla="*/ 2147483647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xmlns="" id="{7B4A42FC-25F4-499A-A270-9D39B7625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66560" cy="147853"/>
              </a:xfrm>
              <a:custGeom>
                <a:avLst/>
                <a:gdLst>
                  <a:gd name="T0" fmla="*/ 2147483647 w 42"/>
                  <a:gd name="T1" fmla="*/ 2147483647 h 96"/>
                  <a:gd name="T2" fmla="*/ 2147483647 w 42"/>
                  <a:gd name="T3" fmla="*/ 0 h 96"/>
                  <a:gd name="T4" fmla="*/ 2147483647 w 42"/>
                  <a:gd name="T5" fmla="*/ 2147483647 h 96"/>
                  <a:gd name="T6" fmla="*/ 0 w 42"/>
                  <a:gd name="T7" fmla="*/ 2147483647 h 96"/>
                  <a:gd name="T8" fmla="*/ 0 w 42"/>
                  <a:gd name="T9" fmla="*/ 2147483647 h 96"/>
                  <a:gd name="T10" fmla="*/ 0 w 42"/>
                  <a:gd name="T11" fmla="*/ 2147483647 h 96"/>
                  <a:gd name="T12" fmla="*/ 2147483647 w 42"/>
                  <a:gd name="T13" fmla="*/ 2147483647 h 96"/>
                  <a:gd name="T14" fmla="*/ 2147483647 w 42"/>
                  <a:gd name="T15" fmla="*/ 2147483647 h 96"/>
                  <a:gd name="T16" fmla="*/ 2147483647 w 42"/>
                  <a:gd name="T17" fmla="*/ 2147483647 h 96"/>
                  <a:gd name="T18" fmla="*/ 2147483647 w 42"/>
                  <a:gd name="T19" fmla="*/ 2147483647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8C75DAB6-A707-446A-AFD3-A8186B328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451" y="5019592"/>
                <a:ext cx="384148" cy="388588"/>
              </a:xfrm>
              <a:custGeom>
                <a:avLst/>
                <a:gdLst>
                  <a:gd name="T0" fmla="*/ 2147483647 w 246"/>
                  <a:gd name="T1" fmla="*/ 2147483647 h 252"/>
                  <a:gd name="T2" fmla="*/ 2147483647 w 246"/>
                  <a:gd name="T3" fmla="*/ 2147483647 h 252"/>
                  <a:gd name="T4" fmla="*/ 2147483647 w 246"/>
                  <a:gd name="T5" fmla="*/ 2147483647 h 252"/>
                  <a:gd name="T6" fmla="*/ 2147483647 w 246"/>
                  <a:gd name="T7" fmla="*/ 2147483647 h 252"/>
                  <a:gd name="T8" fmla="*/ 2147483647 w 246"/>
                  <a:gd name="T9" fmla="*/ 2147483647 h 252"/>
                  <a:gd name="T10" fmla="*/ 2147483647 w 246"/>
                  <a:gd name="T11" fmla="*/ 2147483647 h 252"/>
                  <a:gd name="T12" fmla="*/ 2147483647 w 246"/>
                  <a:gd name="T13" fmla="*/ 2147483647 h 252"/>
                  <a:gd name="T14" fmla="*/ 2147483647 w 246"/>
                  <a:gd name="T15" fmla="*/ 2147483647 h 252"/>
                  <a:gd name="T16" fmla="*/ 2147483647 w 246"/>
                  <a:gd name="T17" fmla="*/ 2147483647 h 252"/>
                  <a:gd name="T18" fmla="*/ 2147483647 w 246"/>
                  <a:gd name="T19" fmla="*/ 2147483647 h 252"/>
                  <a:gd name="T20" fmla="*/ 2147483647 w 246"/>
                  <a:gd name="T21" fmla="*/ 2147483647 h 252"/>
                  <a:gd name="T22" fmla="*/ 2147483647 w 246"/>
                  <a:gd name="T23" fmla="*/ 2147483647 h 252"/>
                  <a:gd name="T24" fmla="*/ 2147483647 w 246"/>
                  <a:gd name="T25" fmla="*/ 2147483647 h 252"/>
                  <a:gd name="T26" fmla="*/ 2147483647 w 246"/>
                  <a:gd name="T27" fmla="*/ 2147483647 h 252"/>
                  <a:gd name="T28" fmla="*/ 2147483647 w 246"/>
                  <a:gd name="T29" fmla="*/ 2147483647 h 252"/>
                  <a:gd name="T30" fmla="*/ 2147483647 w 246"/>
                  <a:gd name="T31" fmla="*/ 2147483647 h 252"/>
                  <a:gd name="T32" fmla="*/ 2147483647 w 246"/>
                  <a:gd name="T33" fmla="*/ 2147483647 h 252"/>
                  <a:gd name="T34" fmla="*/ 2147483647 w 246"/>
                  <a:gd name="T35" fmla="*/ 2147483647 h 252"/>
                  <a:gd name="T36" fmla="*/ 2147483647 w 246"/>
                  <a:gd name="T37" fmla="*/ 2147483647 h 252"/>
                  <a:gd name="T38" fmla="*/ 2147483647 w 246"/>
                  <a:gd name="T39" fmla="*/ 0 h 252"/>
                  <a:gd name="T40" fmla="*/ 2147483647 w 246"/>
                  <a:gd name="T41" fmla="*/ 2147483647 h 252"/>
                  <a:gd name="T42" fmla="*/ 0 w 246"/>
                  <a:gd name="T43" fmla="*/ 2147483647 h 252"/>
                  <a:gd name="T44" fmla="*/ 2147483647 w 246"/>
                  <a:gd name="T45" fmla="*/ 2147483647 h 252"/>
                  <a:gd name="T46" fmla="*/ 2147483647 w 246"/>
                  <a:gd name="T47" fmla="*/ 2147483647 h 252"/>
                  <a:gd name="T48" fmla="*/ 2147483647 w 246"/>
                  <a:gd name="T49" fmla="*/ 2147483647 h 252"/>
                  <a:gd name="T50" fmla="*/ 2147483647 w 246"/>
                  <a:gd name="T51" fmla="*/ 2147483647 h 252"/>
                  <a:gd name="T52" fmla="*/ 2147483647 w 246"/>
                  <a:gd name="T53" fmla="*/ 2147483647 h 252"/>
                  <a:gd name="T54" fmla="*/ 2147483647 w 246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xmlns="" id="{A41D1333-5F56-4283-A1B2-A04C7706D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059" y="3954293"/>
                <a:ext cx="95086" cy="111838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xmlns="" id="{361BBA22-E734-4CF9-A017-566ADD9ED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3" y="1478705"/>
                <a:ext cx="810134" cy="1101315"/>
              </a:xfrm>
              <a:custGeom>
                <a:avLst/>
                <a:gdLst>
                  <a:gd name="T0" fmla="*/ 2147483647 w 516"/>
                  <a:gd name="T1" fmla="*/ 2147483647 h 709"/>
                  <a:gd name="T2" fmla="*/ 2147483647 w 516"/>
                  <a:gd name="T3" fmla="*/ 2147483647 h 709"/>
                  <a:gd name="T4" fmla="*/ 2147483647 w 516"/>
                  <a:gd name="T5" fmla="*/ 2147483647 h 709"/>
                  <a:gd name="T6" fmla="*/ 2147483647 w 516"/>
                  <a:gd name="T7" fmla="*/ 2147483647 h 709"/>
                  <a:gd name="T8" fmla="*/ 2147483647 w 516"/>
                  <a:gd name="T9" fmla="*/ 2147483647 h 709"/>
                  <a:gd name="T10" fmla="*/ 2147483647 w 516"/>
                  <a:gd name="T11" fmla="*/ 2147483647 h 709"/>
                  <a:gd name="T12" fmla="*/ 2147483647 w 516"/>
                  <a:gd name="T13" fmla="*/ 2147483647 h 709"/>
                  <a:gd name="T14" fmla="*/ 2147483647 w 516"/>
                  <a:gd name="T15" fmla="*/ 0 h 709"/>
                  <a:gd name="T16" fmla="*/ 2147483647 w 516"/>
                  <a:gd name="T17" fmla="*/ 2147483647 h 709"/>
                  <a:gd name="T18" fmla="*/ 2147483647 w 516"/>
                  <a:gd name="T19" fmla="*/ 2147483647 h 709"/>
                  <a:gd name="T20" fmla="*/ 2147483647 w 516"/>
                  <a:gd name="T21" fmla="*/ 2147483647 h 709"/>
                  <a:gd name="T22" fmla="*/ 2147483647 w 516"/>
                  <a:gd name="T23" fmla="*/ 2147483647 h 709"/>
                  <a:gd name="T24" fmla="*/ 2147483647 w 516"/>
                  <a:gd name="T25" fmla="*/ 2147483647 h 709"/>
                  <a:gd name="T26" fmla="*/ 2147483647 w 516"/>
                  <a:gd name="T27" fmla="*/ 2147483647 h 709"/>
                  <a:gd name="T28" fmla="*/ 2147483647 w 516"/>
                  <a:gd name="T29" fmla="*/ 2147483647 h 709"/>
                  <a:gd name="T30" fmla="*/ 2147483647 w 516"/>
                  <a:gd name="T31" fmla="*/ 2147483647 h 709"/>
                  <a:gd name="T32" fmla="*/ 2147483647 w 516"/>
                  <a:gd name="T33" fmla="*/ 2147483647 h 709"/>
                  <a:gd name="T34" fmla="*/ 2147483647 w 516"/>
                  <a:gd name="T35" fmla="*/ 2147483647 h 709"/>
                  <a:gd name="T36" fmla="*/ 2147483647 w 516"/>
                  <a:gd name="T37" fmla="*/ 2147483647 h 709"/>
                  <a:gd name="T38" fmla="*/ 0 w 516"/>
                  <a:gd name="T39" fmla="*/ 2147483647 h 709"/>
                  <a:gd name="T40" fmla="*/ 2147483647 w 516"/>
                  <a:gd name="T41" fmla="*/ 2147483647 h 709"/>
                  <a:gd name="T42" fmla="*/ 2147483647 w 516"/>
                  <a:gd name="T43" fmla="*/ 2147483647 h 709"/>
                  <a:gd name="T44" fmla="*/ 2147483647 w 516"/>
                  <a:gd name="T45" fmla="*/ 2147483647 h 709"/>
                  <a:gd name="T46" fmla="*/ 2147483647 w 516"/>
                  <a:gd name="T47" fmla="*/ 2147483647 h 709"/>
                  <a:gd name="T48" fmla="*/ 2147483647 w 516"/>
                  <a:gd name="T49" fmla="*/ 2147483647 h 709"/>
                  <a:gd name="T50" fmla="*/ 2147483647 w 516"/>
                  <a:gd name="T51" fmla="*/ 2147483647 h 709"/>
                  <a:gd name="T52" fmla="*/ 2147483647 w 516"/>
                  <a:gd name="T53" fmla="*/ 2147483647 h 709"/>
                  <a:gd name="T54" fmla="*/ 2147483647 w 516"/>
                  <a:gd name="T55" fmla="*/ 2147483647 h 709"/>
                  <a:gd name="T56" fmla="*/ 2147483647 w 516"/>
                  <a:gd name="T57" fmla="*/ 2147483647 h 709"/>
                  <a:gd name="T58" fmla="*/ 2147483647 w 516"/>
                  <a:gd name="T59" fmla="*/ 2147483647 h 709"/>
                  <a:gd name="T60" fmla="*/ 2147483647 w 516"/>
                  <a:gd name="T61" fmla="*/ 2147483647 h 709"/>
                  <a:gd name="T62" fmla="*/ 2147483647 w 516"/>
                  <a:gd name="T63" fmla="*/ 2147483647 h 709"/>
                  <a:gd name="T64" fmla="*/ 2147483647 w 516"/>
                  <a:gd name="T65" fmla="*/ 2147483647 h 709"/>
                  <a:gd name="T66" fmla="*/ 2147483647 w 516"/>
                  <a:gd name="T67" fmla="*/ 2147483647 h 709"/>
                  <a:gd name="T68" fmla="*/ 2147483647 w 516"/>
                  <a:gd name="T69" fmla="*/ 2147483647 h 709"/>
                  <a:gd name="T70" fmla="*/ 2147483647 w 516"/>
                  <a:gd name="T71" fmla="*/ 2147483647 h 709"/>
                  <a:gd name="T72" fmla="*/ 2147483647 w 516"/>
                  <a:gd name="T73" fmla="*/ 2147483647 h 709"/>
                  <a:gd name="T74" fmla="*/ 2147483647 w 516"/>
                  <a:gd name="T75" fmla="*/ 2147483647 h 709"/>
                  <a:gd name="T76" fmla="*/ 2147483647 w 516"/>
                  <a:gd name="T77" fmla="*/ 2147483647 h 709"/>
                  <a:gd name="T78" fmla="*/ 2147483647 w 516"/>
                  <a:gd name="T79" fmla="*/ 2147483647 h 709"/>
                  <a:gd name="T80" fmla="*/ 2147483647 w 516"/>
                  <a:gd name="T81" fmla="*/ 2147483647 h 709"/>
                  <a:gd name="T82" fmla="*/ 2147483647 w 516"/>
                  <a:gd name="T83" fmla="*/ 2147483647 h 709"/>
                  <a:gd name="T84" fmla="*/ 2147483647 w 516"/>
                  <a:gd name="T85" fmla="*/ 2147483647 h 709"/>
                  <a:gd name="T86" fmla="*/ 2147483647 w 516"/>
                  <a:gd name="T87" fmla="*/ 2147483647 h 709"/>
                  <a:gd name="T88" fmla="*/ 2147483647 w 516"/>
                  <a:gd name="T89" fmla="*/ 2147483647 h 709"/>
                  <a:gd name="T90" fmla="*/ 2147483647 w 516"/>
                  <a:gd name="T91" fmla="*/ 2147483647 h 709"/>
                  <a:gd name="T92" fmla="*/ 2147483647 w 516"/>
                  <a:gd name="T93" fmla="*/ 2147483647 h 709"/>
                  <a:gd name="T94" fmla="*/ 2147483647 w 516"/>
                  <a:gd name="T95" fmla="*/ 2147483647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xmlns="" id="{F9C18704-9345-489F-AE02-18671B76D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817" y="1433211"/>
                <a:ext cx="2538801" cy="1734429"/>
              </a:xfrm>
              <a:custGeom>
                <a:avLst/>
                <a:gdLst>
                  <a:gd name="T0" fmla="*/ 2147483647 w 1622"/>
                  <a:gd name="T1" fmla="*/ 2147483647 h 1117"/>
                  <a:gd name="T2" fmla="*/ 2147483647 w 1622"/>
                  <a:gd name="T3" fmla="*/ 2147483647 h 1117"/>
                  <a:gd name="T4" fmla="*/ 2147483647 w 1622"/>
                  <a:gd name="T5" fmla="*/ 2147483647 h 1117"/>
                  <a:gd name="T6" fmla="*/ 2147483647 w 1622"/>
                  <a:gd name="T7" fmla="*/ 2147483647 h 1117"/>
                  <a:gd name="T8" fmla="*/ 2147483647 w 1622"/>
                  <a:gd name="T9" fmla="*/ 2147483647 h 1117"/>
                  <a:gd name="T10" fmla="*/ 2147483647 w 1622"/>
                  <a:gd name="T11" fmla="*/ 2147483647 h 1117"/>
                  <a:gd name="T12" fmla="*/ 2147483647 w 1622"/>
                  <a:gd name="T13" fmla="*/ 2147483647 h 1117"/>
                  <a:gd name="T14" fmla="*/ 2147483647 w 1622"/>
                  <a:gd name="T15" fmla="*/ 2147483647 h 1117"/>
                  <a:gd name="T16" fmla="*/ 2147483647 w 1622"/>
                  <a:gd name="T17" fmla="*/ 2147483647 h 1117"/>
                  <a:gd name="T18" fmla="*/ 2147483647 w 1622"/>
                  <a:gd name="T19" fmla="*/ 2147483647 h 1117"/>
                  <a:gd name="T20" fmla="*/ 2147483647 w 1622"/>
                  <a:gd name="T21" fmla="*/ 2147483647 h 1117"/>
                  <a:gd name="T22" fmla="*/ 2147483647 w 1622"/>
                  <a:gd name="T23" fmla="*/ 2147483647 h 1117"/>
                  <a:gd name="T24" fmla="*/ 2147483647 w 1622"/>
                  <a:gd name="T25" fmla="*/ 2147483647 h 1117"/>
                  <a:gd name="T26" fmla="*/ 2147483647 w 1622"/>
                  <a:gd name="T27" fmla="*/ 2147483647 h 1117"/>
                  <a:gd name="T28" fmla="*/ 2147483647 w 1622"/>
                  <a:gd name="T29" fmla="*/ 2147483647 h 1117"/>
                  <a:gd name="T30" fmla="*/ 2147483647 w 1622"/>
                  <a:gd name="T31" fmla="*/ 2147483647 h 1117"/>
                  <a:gd name="T32" fmla="*/ 2147483647 w 1622"/>
                  <a:gd name="T33" fmla="*/ 2147483647 h 1117"/>
                  <a:gd name="T34" fmla="*/ 2147483647 w 1622"/>
                  <a:gd name="T35" fmla="*/ 2147483647 h 1117"/>
                  <a:gd name="T36" fmla="*/ 2147483647 w 1622"/>
                  <a:gd name="T37" fmla="*/ 2147483647 h 1117"/>
                  <a:gd name="T38" fmla="*/ 2147483647 w 1622"/>
                  <a:gd name="T39" fmla="*/ 2147483647 h 1117"/>
                  <a:gd name="T40" fmla="*/ 2147483647 w 1622"/>
                  <a:gd name="T41" fmla="*/ 2147483647 h 1117"/>
                  <a:gd name="T42" fmla="*/ 2147483647 w 1622"/>
                  <a:gd name="T43" fmla="*/ 2147483647 h 1117"/>
                  <a:gd name="T44" fmla="*/ 2147483647 w 1622"/>
                  <a:gd name="T45" fmla="*/ 2147483647 h 1117"/>
                  <a:gd name="T46" fmla="*/ 2147483647 w 1622"/>
                  <a:gd name="T47" fmla="*/ 2147483647 h 1117"/>
                  <a:gd name="T48" fmla="*/ 2147483647 w 1622"/>
                  <a:gd name="T49" fmla="*/ 2147483647 h 1117"/>
                  <a:gd name="T50" fmla="*/ 2147483647 w 1622"/>
                  <a:gd name="T51" fmla="*/ 2147483647 h 1117"/>
                  <a:gd name="T52" fmla="*/ 2147483647 w 1622"/>
                  <a:gd name="T53" fmla="*/ 2147483647 h 1117"/>
                  <a:gd name="T54" fmla="*/ 2147483647 w 1622"/>
                  <a:gd name="T55" fmla="*/ 2147483647 h 1117"/>
                  <a:gd name="T56" fmla="*/ 2147483647 w 1622"/>
                  <a:gd name="T57" fmla="*/ 2147483647 h 1117"/>
                  <a:gd name="T58" fmla="*/ 2147483647 w 1622"/>
                  <a:gd name="T59" fmla="*/ 2147483647 h 1117"/>
                  <a:gd name="T60" fmla="*/ 2147483647 w 1622"/>
                  <a:gd name="T61" fmla="*/ 2147483647 h 1117"/>
                  <a:gd name="T62" fmla="*/ 2147483647 w 1622"/>
                  <a:gd name="T63" fmla="*/ 2147483647 h 1117"/>
                  <a:gd name="T64" fmla="*/ 2147483647 w 1622"/>
                  <a:gd name="T65" fmla="*/ 2147483647 h 1117"/>
                  <a:gd name="T66" fmla="*/ 2147483647 w 1622"/>
                  <a:gd name="T67" fmla="*/ 2147483647 h 1117"/>
                  <a:gd name="T68" fmla="*/ 2147483647 w 1622"/>
                  <a:gd name="T69" fmla="*/ 2147483647 h 1117"/>
                  <a:gd name="T70" fmla="*/ 2147483647 w 1622"/>
                  <a:gd name="T71" fmla="*/ 2147483647 h 1117"/>
                  <a:gd name="T72" fmla="*/ 2147483647 w 1622"/>
                  <a:gd name="T73" fmla="*/ 2147483647 h 1117"/>
                  <a:gd name="T74" fmla="*/ 2147483647 w 1622"/>
                  <a:gd name="T75" fmla="*/ 2147483647 h 1117"/>
                  <a:gd name="T76" fmla="*/ 2147483647 w 1622"/>
                  <a:gd name="T77" fmla="*/ 2147483647 h 1117"/>
                  <a:gd name="T78" fmla="*/ 2147483647 w 1622"/>
                  <a:gd name="T79" fmla="*/ 2147483647 h 1117"/>
                  <a:gd name="T80" fmla="*/ 2147483647 w 1622"/>
                  <a:gd name="T81" fmla="*/ 0 h 1117"/>
                  <a:gd name="T82" fmla="*/ 2147483647 w 1622"/>
                  <a:gd name="T83" fmla="*/ 2147483647 h 1117"/>
                  <a:gd name="T84" fmla="*/ 2147483647 w 1622"/>
                  <a:gd name="T85" fmla="*/ 2147483647 h 1117"/>
                  <a:gd name="T86" fmla="*/ 2147483647 w 1622"/>
                  <a:gd name="T87" fmla="*/ 2147483647 h 1117"/>
                  <a:gd name="T88" fmla="*/ 2147483647 w 1622"/>
                  <a:gd name="T89" fmla="*/ 2147483647 h 1117"/>
                  <a:gd name="T90" fmla="*/ 2147483647 w 1622"/>
                  <a:gd name="T91" fmla="*/ 2147483647 h 1117"/>
                  <a:gd name="T92" fmla="*/ 2147483647 w 1622"/>
                  <a:gd name="T93" fmla="*/ 2147483647 h 1117"/>
                  <a:gd name="T94" fmla="*/ 2147483647 w 1622"/>
                  <a:gd name="T95" fmla="*/ 2147483647 h 1117"/>
                  <a:gd name="T96" fmla="*/ 2147483647 w 1622"/>
                  <a:gd name="T97" fmla="*/ 2147483647 h 1117"/>
                  <a:gd name="T98" fmla="*/ 2147483647 w 1622"/>
                  <a:gd name="T99" fmla="*/ 2147483647 h 1117"/>
                  <a:gd name="T100" fmla="*/ 2147483647 w 1622"/>
                  <a:gd name="T101" fmla="*/ 2147483647 h 1117"/>
                  <a:gd name="T102" fmla="*/ 2147483647 w 1622"/>
                  <a:gd name="T103" fmla="*/ 2147483647 h 1117"/>
                  <a:gd name="T104" fmla="*/ 2147483647 w 1622"/>
                  <a:gd name="T105" fmla="*/ 2147483647 h 1117"/>
                  <a:gd name="T106" fmla="*/ 2147483647 w 1622"/>
                  <a:gd name="T107" fmla="*/ 2147483647 h 1117"/>
                  <a:gd name="T108" fmla="*/ 2147483647 w 1622"/>
                  <a:gd name="T109" fmla="*/ 2147483647 h 1117"/>
                  <a:gd name="T110" fmla="*/ 0 w 1622"/>
                  <a:gd name="T111" fmla="*/ 2147483647 h 1117"/>
                  <a:gd name="T112" fmla="*/ 2147483647 w 1622"/>
                  <a:gd name="T113" fmla="*/ 2147483647 h 1117"/>
                  <a:gd name="T114" fmla="*/ 2147483647 w 1622"/>
                  <a:gd name="T115" fmla="*/ 2147483647 h 1117"/>
                  <a:gd name="T116" fmla="*/ 2147483647 w 1622"/>
                  <a:gd name="T117" fmla="*/ 2147483647 h 1117"/>
                  <a:gd name="T118" fmla="*/ 2147483647 w 1622"/>
                  <a:gd name="T119" fmla="*/ 2147483647 h 1117"/>
                  <a:gd name="T120" fmla="*/ 2147483647 w 1622"/>
                  <a:gd name="T121" fmla="*/ 2147483647 h 1117"/>
                  <a:gd name="T122" fmla="*/ 2147483647 w 1622"/>
                  <a:gd name="T123" fmla="*/ 2147483647 h 11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22" h="1117">
                    <a:moveTo>
                      <a:pt x="931" y="943"/>
                    </a:moveTo>
                    <a:lnTo>
                      <a:pt x="973" y="955"/>
                    </a:lnTo>
                    <a:lnTo>
                      <a:pt x="1075" y="1003"/>
                    </a:lnTo>
                    <a:lnTo>
                      <a:pt x="1111" y="1081"/>
                    </a:lnTo>
                    <a:lnTo>
                      <a:pt x="1111" y="1117"/>
                    </a:lnTo>
                    <a:lnTo>
                      <a:pt x="1190" y="1093"/>
                    </a:lnTo>
                    <a:lnTo>
                      <a:pt x="1232" y="1057"/>
                    </a:lnTo>
                    <a:lnTo>
                      <a:pt x="1262" y="1051"/>
                    </a:lnTo>
                    <a:lnTo>
                      <a:pt x="1322" y="1039"/>
                    </a:lnTo>
                    <a:lnTo>
                      <a:pt x="1370" y="979"/>
                    </a:lnTo>
                    <a:lnTo>
                      <a:pt x="1394" y="985"/>
                    </a:lnTo>
                    <a:lnTo>
                      <a:pt x="1406" y="1045"/>
                    </a:lnTo>
                    <a:lnTo>
                      <a:pt x="1430" y="1027"/>
                    </a:lnTo>
                    <a:lnTo>
                      <a:pt x="1448" y="1033"/>
                    </a:lnTo>
                    <a:lnTo>
                      <a:pt x="1436" y="1051"/>
                    </a:lnTo>
                    <a:lnTo>
                      <a:pt x="1448" y="1075"/>
                    </a:lnTo>
                    <a:lnTo>
                      <a:pt x="1502" y="1033"/>
                    </a:lnTo>
                    <a:lnTo>
                      <a:pt x="1520" y="1009"/>
                    </a:lnTo>
                    <a:lnTo>
                      <a:pt x="1466" y="1003"/>
                    </a:lnTo>
                    <a:lnTo>
                      <a:pt x="1442" y="967"/>
                    </a:lnTo>
                    <a:lnTo>
                      <a:pt x="1460" y="949"/>
                    </a:lnTo>
                    <a:lnTo>
                      <a:pt x="1466" y="925"/>
                    </a:lnTo>
                    <a:lnTo>
                      <a:pt x="1382" y="943"/>
                    </a:lnTo>
                    <a:lnTo>
                      <a:pt x="1340" y="979"/>
                    </a:lnTo>
                    <a:lnTo>
                      <a:pt x="1358" y="937"/>
                    </a:lnTo>
                    <a:lnTo>
                      <a:pt x="1400" y="913"/>
                    </a:lnTo>
                    <a:lnTo>
                      <a:pt x="1424" y="889"/>
                    </a:lnTo>
                    <a:lnTo>
                      <a:pt x="1496" y="895"/>
                    </a:lnTo>
                    <a:lnTo>
                      <a:pt x="1550" y="889"/>
                    </a:lnTo>
                    <a:lnTo>
                      <a:pt x="1592" y="859"/>
                    </a:lnTo>
                    <a:lnTo>
                      <a:pt x="1622" y="835"/>
                    </a:lnTo>
                    <a:lnTo>
                      <a:pt x="1598" y="775"/>
                    </a:lnTo>
                    <a:lnTo>
                      <a:pt x="1592" y="745"/>
                    </a:lnTo>
                    <a:lnTo>
                      <a:pt x="1514" y="703"/>
                    </a:lnTo>
                    <a:lnTo>
                      <a:pt x="1514" y="679"/>
                    </a:lnTo>
                    <a:lnTo>
                      <a:pt x="1448" y="553"/>
                    </a:lnTo>
                    <a:lnTo>
                      <a:pt x="1430" y="607"/>
                    </a:lnTo>
                    <a:lnTo>
                      <a:pt x="1388" y="619"/>
                    </a:lnTo>
                    <a:lnTo>
                      <a:pt x="1376" y="607"/>
                    </a:lnTo>
                    <a:lnTo>
                      <a:pt x="1358" y="607"/>
                    </a:lnTo>
                    <a:lnTo>
                      <a:pt x="1358" y="522"/>
                    </a:lnTo>
                    <a:lnTo>
                      <a:pt x="1322" y="516"/>
                    </a:lnTo>
                    <a:lnTo>
                      <a:pt x="1292" y="474"/>
                    </a:lnTo>
                    <a:lnTo>
                      <a:pt x="1262" y="480"/>
                    </a:lnTo>
                    <a:lnTo>
                      <a:pt x="1226" y="468"/>
                    </a:lnTo>
                    <a:lnTo>
                      <a:pt x="1202" y="474"/>
                    </a:lnTo>
                    <a:lnTo>
                      <a:pt x="1202" y="504"/>
                    </a:lnTo>
                    <a:lnTo>
                      <a:pt x="1202" y="535"/>
                    </a:lnTo>
                    <a:lnTo>
                      <a:pt x="1196" y="601"/>
                    </a:lnTo>
                    <a:lnTo>
                      <a:pt x="1190" y="625"/>
                    </a:lnTo>
                    <a:lnTo>
                      <a:pt x="1226" y="697"/>
                    </a:lnTo>
                    <a:lnTo>
                      <a:pt x="1166" y="751"/>
                    </a:lnTo>
                    <a:lnTo>
                      <a:pt x="1178" y="841"/>
                    </a:lnTo>
                    <a:lnTo>
                      <a:pt x="1154" y="859"/>
                    </a:lnTo>
                    <a:lnTo>
                      <a:pt x="1130" y="847"/>
                    </a:lnTo>
                    <a:lnTo>
                      <a:pt x="1117" y="739"/>
                    </a:lnTo>
                    <a:lnTo>
                      <a:pt x="1057" y="733"/>
                    </a:lnTo>
                    <a:lnTo>
                      <a:pt x="943" y="667"/>
                    </a:lnTo>
                    <a:lnTo>
                      <a:pt x="919" y="667"/>
                    </a:lnTo>
                    <a:lnTo>
                      <a:pt x="901" y="613"/>
                    </a:lnTo>
                    <a:lnTo>
                      <a:pt x="883" y="595"/>
                    </a:lnTo>
                    <a:lnTo>
                      <a:pt x="931" y="450"/>
                    </a:lnTo>
                    <a:lnTo>
                      <a:pt x="961" y="420"/>
                    </a:lnTo>
                    <a:lnTo>
                      <a:pt x="991" y="402"/>
                    </a:lnTo>
                    <a:lnTo>
                      <a:pt x="1009" y="402"/>
                    </a:lnTo>
                    <a:lnTo>
                      <a:pt x="1027" y="342"/>
                    </a:lnTo>
                    <a:lnTo>
                      <a:pt x="1039" y="294"/>
                    </a:lnTo>
                    <a:lnTo>
                      <a:pt x="1099" y="282"/>
                    </a:lnTo>
                    <a:lnTo>
                      <a:pt x="1130" y="258"/>
                    </a:lnTo>
                    <a:lnTo>
                      <a:pt x="1111" y="204"/>
                    </a:lnTo>
                    <a:lnTo>
                      <a:pt x="1124" y="168"/>
                    </a:lnTo>
                    <a:lnTo>
                      <a:pt x="1099" y="138"/>
                    </a:lnTo>
                    <a:lnTo>
                      <a:pt x="1063" y="132"/>
                    </a:lnTo>
                    <a:lnTo>
                      <a:pt x="1051" y="192"/>
                    </a:lnTo>
                    <a:lnTo>
                      <a:pt x="1015" y="246"/>
                    </a:lnTo>
                    <a:lnTo>
                      <a:pt x="1003" y="180"/>
                    </a:lnTo>
                    <a:lnTo>
                      <a:pt x="985" y="156"/>
                    </a:lnTo>
                    <a:lnTo>
                      <a:pt x="961" y="186"/>
                    </a:lnTo>
                    <a:lnTo>
                      <a:pt x="949" y="156"/>
                    </a:lnTo>
                    <a:lnTo>
                      <a:pt x="925" y="114"/>
                    </a:lnTo>
                    <a:lnTo>
                      <a:pt x="913" y="60"/>
                    </a:lnTo>
                    <a:lnTo>
                      <a:pt x="877" y="0"/>
                    </a:lnTo>
                    <a:lnTo>
                      <a:pt x="847" y="84"/>
                    </a:lnTo>
                    <a:lnTo>
                      <a:pt x="847" y="114"/>
                    </a:lnTo>
                    <a:lnTo>
                      <a:pt x="889" y="150"/>
                    </a:lnTo>
                    <a:lnTo>
                      <a:pt x="895" y="186"/>
                    </a:lnTo>
                    <a:lnTo>
                      <a:pt x="865" y="216"/>
                    </a:lnTo>
                    <a:lnTo>
                      <a:pt x="847" y="204"/>
                    </a:lnTo>
                    <a:lnTo>
                      <a:pt x="823" y="204"/>
                    </a:lnTo>
                    <a:lnTo>
                      <a:pt x="811" y="234"/>
                    </a:lnTo>
                    <a:lnTo>
                      <a:pt x="769" y="222"/>
                    </a:lnTo>
                    <a:lnTo>
                      <a:pt x="709" y="222"/>
                    </a:lnTo>
                    <a:lnTo>
                      <a:pt x="673" y="198"/>
                    </a:lnTo>
                    <a:lnTo>
                      <a:pt x="619" y="210"/>
                    </a:lnTo>
                    <a:lnTo>
                      <a:pt x="625" y="228"/>
                    </a:lnTo>
                    <a:lnTo>
                      <a:pt x="631" y="264"/>
                    </a:lnTo>
                    <a:lnTo>
                      <a:pt x="613" y="258"/>
                    </a:lnTo>
                    <a:lnTo>
                      <a:pt x="583" y="222"/>
                    </a:lnTo>
                    <a:lnTo>
                      <a:pt x="517" y="234"/>
                    </a:lnTo>
                    <a:lnTo>
                      <a:pt x="487" y="210"/>
                    </a:lnTo>
                    <a:lnTo>
                      <a:pt x="499" y="186"/>
                    </a:lnTo>
                    <a:lnTo>
                      <a:pt x="457" y="174"/>
                    </a:lnTo>
                    <a:lnTo>
                      <a:pt x="409" y="150"/>
                    </a:lnTo>
                    <a:lnTo>
                      <a:pt x="343" y="132"/>
                    </a:lnTo>
                    <a:lnTo>
                      <a:pt x="301" y="144"/>
                    </a:lnTo>
                    <a:lnTo>
                      <a:pt x="259" y="96"/>
                    </a:lnTo>
                    <a:lnTo>
                      <a:pt x="145" y="150"/>
                    </a:lnTo>
                    <a:lnTo>
                      <a:pt x="115" y="180"/>
                    </a:lnTo>
                    <a:lnTo>
                      <a:pt x="67" y="168"/>
                    </a:lnTo>
                    <a:lnTo>
                      <a:pt x="37" y="138"/>
                    </a:lnTo>
                    <a:lnTo>
                      <a:pt x="0" y="126"/>
                    </a:lnTo>
                    <a:lnTo>
                      <a:pt x="0" y="553"/>
                    </a:lnTo>
                    <a:lnTo>
                      <a:pt x="61" y="583"/>
                    </a:lnTo>
                    <a:lnTo>
                      <a:pt x="109" y="559"/>
                    </a:lnTo>
                    <a:lnTo>
                      <a:pt x="175" y="679"/>
                    </a:lnTo>
                    <a:lnTo>
                      <a:pt x="217" y="709"/>
                    </a:lnTo>
                    <a:lnTo>
                      <a:pt x="211" y="757"/>
                    </a:lnTo>
                    <a:lnTo>
                      <a:pt x="229" y="793"/>
                    </a:lnTo>
                    <a:lnTo>
                      <a:pt x="277" y="859"/>
                    </a:lnTo>
                    <a:lnTo>
                      <a:pt x="343" y="901"/>
                    </a:lnTo>
                    <a:lnTo>
                      <a:pt x="349" y="931"/>
                    </a:lnTo>
                    <a:lnTo>
                      <a:pt x="871" y="931"/>
                    </a:lnTo>
                    <a:lnTo>
                      <a:pt x="931" y="94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xmlns="" id="{C11F2DE1-531E-4E11-8CEF-2224D96BB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052" y="2877621"/>
                <a:ext cx="1719158" cy="885223"/>
              </a:xfrm>
              <a:custGeom>
                <a:avLst/>
                <a:gdLst>
                  <a:gd name="T0" fmla="*/ 2147483647 w 1099"/>
                  <a:gd name="T1" fmla="*/ 2147483647 h 571"/>
                  <a:gd name="T2" fmla="*/ 2147483647 w 1099"/>
                  <a:gd name="T3" fmla="*/ 2147483647 h 571"/>
                  <a:gd name="T4" fmla="*/ 2147483647 w 1099"/>
                  <a:gd name="T5" fmla="*/ 2147483647 h 571"/>
                  <a:gd name="T6" fmla="*/ 2147483647 w 1099"/>
                  <a:gd name="T7" fmla="*/ 2147483647 h 571"/>
                  <a:gd name="T8" fmla="*/ 2147483647 w 1099"/>
                  <a:gd name="T9" fmla="*/ 2147483647 h 571"/>
                  <a:gd name="T10" fmla="*/ 2147483647 w 1099"/>
                  <a:gd name="T11" fmla="*/ 2147483647 h 571"/>
                  <a:gd name="T12" fmla="*/ 2147483647 w 1099"/>
                  <a:gd name="T13" fmla="*/ 2147483647 h 571"/>
                  <a:gd name="T14" fmla="*/ 2147483647 w 1099"/>
                  <a:gd name="T15" fmla="*/ 2147483647 h 571"/>
                  <a:gd name="T16" fmla="*/ 2147483647 w 1099"/>
                  <a:gd name="T17" fmla="*/ 2147483647 h 571"/>
                  <a:gd name="T18" fmla="*/ 2147483647 w 1099"/>
                  <a:gd name="T19" fmla="*/ 2147483647 h 571"/>
                  <a:gd name="T20" fmla="*/ 2147483647 w 1099"/>
                  <a:gd name="T21" fmla="*/ 2147483647 h 571"/>
                  <a:gd name="T22" fmla="*/ 2147483647 w 1099"/>
                  <a:gd name="T23" fmla="*/ 2147483647 h 571"/>
                  <a:gd name="T24" fmla="*/ 2147483647 w 1099"/>
                  <a:gd name="T25" fmla="*/ 2147483647 h 571"/>
                  <a:gd name="T26" fmla="*/ 2147483647 w 1099"/>
                  <a:gd name="T27" fmla="*/ 2147483647 h 571"/>
                  <a:gd name="T28" fmla="*/ 2147483647 w 1099"/>
                  <a:gd name="T29" fmla="*/ 2147483647 h 571"/>
                  <a:gd name="T30" fmla="*/ 2147483647 w 1099"/>
                  <a:gd name="T31" fmla="*/ 2147483647 h 571"/>
                  <a:gd name="T32" fmla="*/ 2147483647 w 1099"/>
                  <a:gd name="T33" fmla="*/ 2147483647 h 571"/>
                  <a:gd name="T34" fmla="*/ 2147483647 w 1099"/>
                  <a:gd name="T35" fmla="*/ 2147483647 h 571"/>
                  <a:gd name="T36" fmla="*/ 2147483647 w 1099"/>
                  <a:gd name="T37" fmla="*/ 2147483647 h 571"/>
                  <a:gd name="T38" fmla="*/ 2147483647 w 1099"/>
                  <a:gd name="T39" fmla="*/ 2147483647 h 571"/>
                  <a:gd name="T40" fmla="*/ 2147483647 w 1099"/>
                  <a:gd name="T41" fmla="*/ 2147483647 h 571"/>
                  <a:gd name="T42" fmla="*/ 2147483647 w 1099"/>
                  <a:gd name="T43" fmla="*/ 2147483647 h 571"/>
                  <a:gd name="T44" fmla="*/ 2147483647 w 1099"/>
                  <a:gd name="T45" fmla="*/ 2147483647 h 571"/>
                  <a:gd name="T46" fmla="*/ 2147483647 w 1099"/>
                  <a:gd name="T47" fmla="*/ 2147483647 h 571"/>
                  <a:gd name="T48" fmla="*/ 2147483647 w 1099"/>
                  <a:gd name="T49" fmla="*/ 2147483647 h 571"/>
                  <a:gd name="T50" fmla="*/ 2147483647 w 1099"/>
                  <a:gd name="T51" fmla="*/ 0 h 571"/>
                  <a:gd name="T52" fmla="*/ 2147483647 w 1099"/>
                  <a:gd name="T53" fmla="*/ 2147483647 h 571"/>
                  <a:gd name="T54" fmla="*/ 2147483647 w 1099"/>
                  <a:gd name="T55" fmla="*/ 2147483647 h 571"/>
                  <a:gd name="T56" fmla="*/ 2147483647 w 1099"/>
                  <a:gd name="T57" fmla="*/ 2147483647 h 571"/>
                  <a:gd name="T58" fmla="*/ 0 w 1099"/>
                  <a:gd name="T59" fmla="*/ 2147483647 h 571"/>
                  <a:gd name="T60" fmla="*/ 2147483647 w 1099"/>
                  <a:gd name="T61" fmla="*/ 2147483647 h 571"/>
                  <a:gd name="T62" fmla="*/ 2147483647 w 1099"/>
                  <a:gd name="T63" fmla="*/ 2147483647 h 571"/>
                  <a:gd name="T64" fmla="*/ 2147483647 w 1099"/>
                  <a:gd name="T65" fmla="*/ 2147483647 h 571"/>
                  <a:gd name="T66" fmla="*/ 2147483647 w 1099"/>
                  <a:gd name="T67" fmla="*/ 2147483647 h 57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99" h="571">
                    <a:moveTo>
                      <a:pt x="252" y="439"/>
                    </a:moveTo>
                    <a:lnTo>
                      <a:pt x="300" y="439"/>
                    </a:lnTo>
                    <a:lnTo>
                      <a:pt x="318" y="427"/>
                    </a:lnTo>
                    <a:lnTo>
                      <a:pt x="348" y="433"/>
                    </a:lnTo>
                    <a:lnTo>
                      <a:pt x="396" y="487"/>
                    </a:lnTo>
                    <a:lnTo>
                      <a:pt x="432" y="475"/>
                    </a:lnTo>
                    <a:lnTo>
                      <a:pt x="456" y="493"/>
                    </a:lnTo>
                    <a:lnTo>
                      <a:pt x="474" y="523"/>
                    </a:lnTo>
                    <a:lnTo>
                      <a:pt x="498" y="547"/>
                    </a:lnTo>
                    <a:lnTo>
                      <a:pt x="528" y="553"/>
                    </a:lnTo>
                    <a:lnTo>
                      <a:pt x="528" y="511"/>
                    </a:lnTo>
                    <a:lnTo>
                      <a:pt x="552" y="487"/>
                    </a:lnTo>
                    <a:lnTo>
                      <a:pt x="570" y="469"/>
                    </a:lnTo>
                    <a:lnTo>
                      <a:pt x="630" y="475"/>
                    </a:lnTo>
                    <a:lnTo>
                      <a:pt x="666" y="475"/>
                    </a:lnTo>
                    <a:lnTo>
                      <a:pt x="714" y="463"/>
                    </a:lnTo>
                    <a:lnTo>
                      <a:pt x="744" y="463"/>
                    </a:lnTo>
                    <a:lnTo>
                      <a:pt x="774" y="457"/>
                    </a:lnTo>
                    <a:lnTo>
                      <a:pt x="780" y="487"/>
                    </a:lnTo>
                    <a:lnTo>
                      <a:pt x="792" y="529"/>
                    </a:lnTo>
                    <a:lnTo>
                      <a:pt x="829" y="565"/>
                    </a:lnTo>
                    <a:lnTo>
                      <a:pt x="847" y="571"/>
                    </a:lnTo>
                    <a:lnTo>
                      <a:pt x="841" y="511"/>
                    </a:lnTo>
                    <a:lnTo>
                      <a:pt x="817" y="445"/>
                    </a:lnTo>
                    <a:lnTo>
                      <a:pt x="847" y="409"/>
                    </a:lnTo>
                    <a:lnTo>
                      <a:pt x="877" y="397"/>
                    </a:lnTo>
                    <a:lnTo>
                      <a:pt x="931" y="343"/>
                    </a:lnTo>
                    <a:lnTo>
                      <a:pt x="925" y="307"/>
                    </a:lnTo>
                    <a:lnTo>
                      <a:pt x="919" y="271"/>
                    </a:lnTo>
                    <a:lnTo>
                      <a:pt x="937" y="283"/>
                    </a:lnTo>
                    <a:lnTo>
                      <a:pt x="943" y="277"/>
                    </a:lnTo>
                    <a:lnTo>
                      <a:pt x="937" y="253"/>
                    </a:lnTo>
                    <a:lnTo>
                      <a:pt x="949" y="253"/>
                    </a:lnTo>
                    <a:lnTo>
                      <a:pt x="967" y="247"/>
                    </a:lnTo>
                    <a:lnTo>
                      <a:pt x="979" y="217"/>
                    </a:lnTo>
                    <a:lnTo>
                      <a:pt x="1003" y="211"/>
                    </a:lnTo>
                    <a:lnTo>
                      <a:pt x="1039" y="193"/>
                    </a:lnTo>
                    <a:lnTo>
                      <a:pt x="1039" y="144"/>
                    </a:lnTo>
                    <a:lnTo>
                      <a:pt x="1099" y="114"/>
                    </a:lnTo>
                    <a:lnTo>
                      <a:pt x="1087" y="54"/>
                    </a:lnTo>
                    <a:lnTo>
                      <a:pt x="1063" y="48"/>
                    </a:lnTo>
                    <a:lnTo>
                      <a:pt x="1015" y="108"/>
                    </a:lnTo>
                    <a:lnTo>
                      <a:pt x="955" y="120"/>
                    </a:lnTo>
                    <a:lnTo>
                      <a:pt x="925" y="126"/>
                    </a:lnTo>
                    <a:lnTo>
                      <a:pt x="883" y="162"/>
                    </a:lnTo>
                    <a:lnTo>
                      <a:pt x="804" y="186"/>
                    </a:lnTo>
                    <a:lnTo>
                      <a:pt x="804" y="150"/>
                    </a:lnTo>
                    <a:lnTo>
                      <a:pt x="768" y="72"/>
                    </a:lnTo>
                    <a:lnTo>
                      <a:pt x="666" y="24"/>
                    </a:lnTo>
                    <a:lnTo>
                      <a:pt x="624" y="12"/>
                    </a:lnTo>
                    <a:lnTo>
                      <a:pt x="564" y="0"/>
                    </a:lnTo>
                    <a:lnTo>
                      <a:pt x="42" y="0"/>
                    </a:lnTo>
                    <a:lnTo>
                      <a:pt x="48" y="36"/>
                    </a:lnTo>
                    <a:lnTo>
                      <a:pt x="30" y="48"/>
                    </a:lnTo>
                    <a:lnTo>
                      <a:pt x="36" y="24"/>
                    </a:lnTo>
                    <a:lnTo>
                      <a:pt x="0" y="12"/>
                    </a:lnTo>
                    <a:lnTo>
                      <a:pt x="18" y="78"/>
                    </a:lnTo>
                    <a:lnTo>
                      <a:pt x="12" y="126"/>
                    </a:lnTo>
                    <a:lnTo>
                      <a:pt x="0" y="174"/>
                    </a:lnTo>
                    <a:lnTo>
                      <a:pt x="12" y="211"/>
                    </a:lnTo>
                    <a:lnTo>
                      <a:pt x="12" y="235"/>
                    </a:lnTo>
                    <a:lnTo>
                      <a:pt x="42" y="295"/>
                    </a:lnTo>
                    <a:lnTo>
                      <a:pt x="66" y="337"/>
                    </a:lnTo>
                    <a:lnTo>
                      <a:pt x="84" y="367"/>
                    </a:lnTo>
                    <a:lnTo>
                      <a:pt x="138" y="403"/>
                    </a:lnTo>
                    <a:lnTo>
                      <a:pt x="144" y="415"/>
                    </a:lnTo>
                    <a:lnTo>
                      <a:pt x="192" y="409"/>
                    </a:lnTo>
                    <a:lnTo>
                      <a:pt x="252" y="43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xmlns="" id="{F339B29F-7ED4-4013-8F48-D742495F8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346" y="4079399"/>
                <a:ext cx="133121" cy="134585"/>
              </a:xfrm>
              <a:custGeom>
                <a:avLst/>
                <a:gdLst>
                  <a:gd name="T0" fmla="*/ 2147483647 w 14"/>
                  <a:gd name="T1" fmla="*/ 2147483647 h 14"/>
                  <a:gd name="T2" fmla="*/ 2147483647 w 14"/>
                  <a:gd name="T3" fmla="*/ 2147483647 h 14"/>
                  <a:gd name="T4" fmla="*/ 2147483647 w 14"/>
                  <a:gd name="T5" fmla="*/ 0 h 14"/>
                  <a:gd name="T6" fmla="*/ 2147483647 w 14"/>
                  <a:gd name="T7" fmla="*/ 2147483647 h 14"/>
                  <a:gd name="T8" fmla="*/ 0 w 14"/>
                  <a:gd name="T9" fmla="*/ 2147483647 h 14"/>
                  <a:gd name="T10" fmla="*/ 2147483647 w 14"/>
                  <a:gd name="T11" fmla="*/ 2147483647 h 14"/>
                  <a:gd name="T12" fmla="*/ 2147483647 w 14"/>
                  <a:gd name="T13" fmla="*/ 2147483647 h 14"/>
                  <a:gd name="T14" fmla="*/ 2147483647 w 1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xmlns="" id="{A24809A3-1DBF-4AE4-9A70-DD76644E3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890" y="4202611"/>
                <a:ext cx="114103" cy="83404"/>
              </a:xfrm>
              <a:custGeom>
                <a:avLst/>
                <a:gdLst>
                  <a:gd name="T0" fmla="*/ 2147483647 w 12"/>
                  <a:gd name="T1" fmla="*/ 2147483647 h 9"/>
                  <a:gd name="T2" fmla="*/ 2147483647 w 12"/>
                  <a:gd name="T3" fmla="*/ 0 h 9"/>
                  <a:gd name="T4" fmla="*/ 0 w 12"/>
                  <a:gd name="T5" fmla="*/ 2147483647 h 9"/>
                  <a:gd name="T6" fmla="*/ 2147483647 w 12"/>
                  <a:gd name="T7" fmla="*/ 2147483647 h 9"/>
                  <a:gd name="T8" fmla="*/ 2147483647 w 12"/>
                  <a:gd name="T9" fmla="*/ 2147483647 h 9"/>
                  <a:gd name="T10" fmla="*/ 2147483647 w 12"/>
                  <a:gd name="T11" fmla="*/ 2147483647 h 9"/>
                  <a:gd name="T12" fmla="*/ 2147483647 w 12"/>
                  <a:gd name="T13" fmla="*/ 2147483647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xmlns="" id="{B9D0DEC9-6C9E-4688-8EA8-A6F54F45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484" y="4249999"/>
                <a:ext cx="169254" cy="72031"/>
              </a:xfrm>
              <a:custGeom>
                <a:avLst/>
                <a:gdLst>
                  <a:gd name="T0" fmla="*/ 2147483647 w 18"/>
                  <a:gd name="T1" fmla="*/ 2147483647 h 8"/>
                  <a:gd name="T2" fmla="*/ 2147483647 w 18"/>
                  <a:gd name="T3" fmla="*/ 2147483647 h 8"/>
                  <a:gd name="T4" fmla="*/ 2147483647 w 18"/>
                  <a:gd name="T5" fmla="*/ 2147483647 h 8"/>
                  <a:gd name="T6" fmla="*/ 2147483647 w 18"/>
                  <a:gd name="T7" fmla="*/ 0 h 8"/>
                  <a:gd name="T8" fmla="*/ 0 w 18"/>
                  <a:gd name="T9" fmla="*/ 2147483647 h 8"/>
                  <a:gd name="T10" fmla="*/ 2147483647 w 18"/>
                  <a:gd name="T11" fmla="*/ 2147483647 h 8"/>
                  <a:gd name="T12" fmla="*/ 2147483647 w 18"/>
                  <a:gd name="T13" fmla="*/ 2147483647 h 8"/>
                  <a:gd name="T14" fmla="*/ 2147483647 w 18"/>
                  <a:gd name="T15" fmla="*/ 2147483647 h 8"/>
                  <a:gd name="T16" fmla="*/ 2147483647 w 18"/>
                  <a:gd name="T17" fmla="*/ 2147483647 h 8"/>
                  <a:gd name="T18" fmla="*/ 2147483647 w 18"/>
                  <a:gd name="T19" fmla="*/ 2147483647 h 8"/>
                  <a:gd name="T20" fmla="*/ 2147483647 w 18"/>
                  <a:gd name="T21" fmla="*/ 2147483647 h 8"/>
                  <a:gd name="T22" fmla="*/ 2147483647 w 18"/>
                  <a:gd name="T23" fmla="*/ 2147483647 h 8"/>
                  <a:gd name="T24" fmla="*/ 2147483647 w 18"/>
                  <a:gd name="T25" fmla="*/ 2147483647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xmlns="" id="{A76FCCFA-E569-4D95-B15C-C4B8A0A2B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686" y="4166595"/>
                <a:ext cx="348015" cy="454960"/>
              </a:xfrm>
              <a:custGeom>
                <a:avLst/>
                <a:gdLst>
                  <a:gd name="T0" fmla="*/ 2147483647 w 37"/>
                  <a:gd name="T1" fmla="*/ 2147483647 h 41"/>
                  <a:gd name="T2" fmla="*/ 2147483647 w 37"/>
                  <a:gd name="T3" fmla="*/ 2147483647 h 41"/>
                  <a:gd name="T4" fmla="*/ 2147483647 w 37"/>
                  <a:gd name="T5" fmla="*/ 2147483647 h 41"/>
                  <a:gd name="T6" fmla="*/ 2147483647 w 37"/>
                  <a:gd name="T7" fmla="*/ 2147483647 h 41"/>
                  <a:gd name="T8" fmla="*/ 2147483647 w 37"/>
                  <a:gd name="T9" fmla="*/ 2147483647 h 41"/>
                  <a:gd name="T10" fmla="*/ 2147483647 w 37"/>
                  <a:gd name="T11" fmla="*/ 2147483647 h 41"/>
                  <a:gd name="T12" fmla="*/ 2147483647 w 37"/>
                  <a:gd name="T13" fmla="*/ 2147483647 h 41"/>
                  <a:gd name="T14" fmla="*/ 2147483647 w 37"/>
                  <a:gd name="T15" fmla="*/ 2147483647 h 41"/>
                  <a:gd name="T16" fmla="*/ 2147483647 w 37"/>
                  <a:gd name="T17" fmla="*/ 2147483647 h 41"/>
                  <a:gd name="T18" fmla="*/ 2147483647 w 37"/>
                  <a:gd name="T19" fmla="*/ 2147483647 h 41"/>
                  <a:gd name="T20" fmla="*/ 2147483647 w 37"/>
                  <a:gd name="T21" fmla="*/ 0 h 41"/>
                  <a:gd name="T22" fmla="*/ 2147483647 w 37"/>
                  <a:gd name="T23" fmla="*/ 2147483647 h 41"/>
                  <a:gd name="T24" fmla="*/ 2147483647 w 37"/>
                  <a:gd name="T25" fmla="*/ 2147483647 h 41"/>
                  <a:gd name="T26" fmla="*/ 2147483647 w 37"/>
                  <a:gd name="T27" fmla="*/ 2147483647 h 41"/>
                  <a:gd name="T28" fmla="*/ 2147483647 w 37"/>
                  <a:gd name="T29" fmla="*/ 2147483647 h 41"/>
                  <a:gd name="T30" fmla="*/ 2147483647 w 37"/>
                  <a:gd name="T31" fmla="*/ 2147483647 h 41"/>
                  <a:gd name="T32" fmla="*/ 2147483647 w 37"/>
                  <a:gd name="T33" fmla="*/ 2147483647 h 41"/>
                  <a:gd name="T34" fmla="*/ 2147483647 w 37"/>
                  <a:gd name="T35" fmla="*/ 2147483647 h 41"/>
                  <a:gd name="T36" fmla="*/ 2147483647 w 37"/>
                  <a:gd name="T37" fmla="*/ 2147483647 h 41"/>
                  <a:gd name="T38" fmla="*/ 2147483647 w 37"/>
                  <a:gd name="T39" fmla="*/ 2147483647 h 41"/>
                  <a:gd name="T40" fmla="*/ 2147483647 w 37"/>
                  <a:gd name="T41" fmla="*/ 2147483647 h 41"/>
                  <a:gd name="T42" fmla="*/ 2147483647 w 37"/>
                  <a:gd name="T43" fmla="*/ 2147483647 h 41"/>
                  <a:gd name="T44" fmla="*/ 0 w 37"/>
                  <a:gd name="T45" fmla="*/ 2147483647 h 41"/>
                  <a:gd name="T46" fmla="*/ 2147483647 w 37"/>
                  <a:gd name="T47" fmla="*/ 2147483647 h 41"/>
                  <a:gd name="T48" fmla="*/ 2147483647 w 37"/>
                  <a:gd name="T49" fmla="*/ 2147483647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connsiteX0" fmla="*/ 10000 w 10000"/>
                  <a:gd name="connsiteY0" fmla="*/ 8293 h 11045"/>
                  <a:gd name="connsiteX1" fmla="*/ 10000 w 10000"/>
                  <a:gd name="connsiteY1" fmla="*/ 8293 h 11045"/>
                  <a:gd name="connsiteX2" fmla="*/ 10000 w 10000"/>
                  <a:gd name="connsiteY2" fmla="*/ 6585 h 11045"/>
                  <a:gd name="connsiteX3" fmla="*/ 9459 w 10000"/>
                  <a:gd name="connsiteY3" fmla="*/ 5610 h 11045"/>
                  <a:gd name="connsiteX4" fmla="*/ 9730 w 10000"/>
                  <a:gd name="connsiteY4" fmla="*/ 5122 h 11045"/>
                  <a:gd name="connsiteX5" fmla="*/ 8378 w 10000"/>
                  <a:gd name="connsiteY5" fmla="*/ 4878 h 11045"/>
                  <a:gd name="connsiteX6" fmla="*/ 5676 w 10000"/>
                  <a:gd name="connsiteY6" fmla="*/ 3902 h 11045"/>
                  <a:gd name="connsiteX7" fmla="*/ 5135 w 10000"/>
                  <a:gd name="connsiteY7" fmla="*/ 2683 h 11045"/>
                  <a:gd name="connsiteX8" fmla="*/ 5405 w 10000"/>
                  <a:gd name="connsiteY8" fmla="*/ 732 h 11045"/>
                  <a:gd name="connsiteX9" fmla="*/ 6486 w 10000"/>
                  <a:gd name="connsiteY9" fmla="*/ 244 h 11045"/>
                  <a:gd name="connsiteX10" fmla="*/ 6486 w 10000"/>
                  <a:gd name="connsiteY10" fmla="*/ 0 h 11045"/>
                  <a:gd name="connsiteX11" fmla="*/ 4595 w 10000"/>
                  <a:gd name="connsiteY11" fmla="*/ 488 h 11045"/>
                  <a:gd name="connsiteX12" fmla="*/ 3514 w 10000"/>
                  <a:gd name="connsiteY12" fmla="*/ 976 h 11045"/>
                  <a:gd name="connsiteX13" fmla="*/ 2973 w 10000"/>
                  <a:gd name="connsiteY13" fmla="*/ 2195 h 11045"/>
                  <a:gd name="connsiteX14" fmla="*/ 2432 w 10000"/>
                  <a:gd name="connsiteY14" fmla="*/ 2439 h 11045"/>
                  <a:gd name="connsiteX15" fmla="*/ 1622 w 10000"/>
                  <a:gd name="connsiteY15" fmla="*/ 3171 h 11045"/>
                  <a:gd name="connsiteX16" fmla="*/ 811 w 10000"/>
                  <a:gd name="connsiteY16" fmla="*/ 3902 h 11045"/>
                  <a:gd name="connsiteX17" fmla="*/ 1081 w 10000"/>
                  <a:gd name="connsiteY17" fmla="*/ 4390 h 11045"/>
                  <a:gd name="connsiteX18" fmla="*/ 1351 w 10000"/>
                  <a:gd name="connsiteY18" fmla="*/ 5610 h 11045"/>
                  <a:gd name="connsiteX19" fmla="*/ 1351 w 10000"/>
                  <a:gd name="connsiteY19" fmla="*/ 6341 h 11045"/>
                  <a:gd name="connsiteX20" fmla="*/ 1622 w 10000"/>
                  <a:gd name="connsiteY20" fmla="*/ 7317 h 11045"/>
                  <a:gd name="connsiteX21" fmla="*/ 541 w 10000"/>
                  <a:gd name="connsiteY21" fmla="*/ 8049 h 11045"/>
                  <a:gd name="connsiteX22" fmla="*/ 0 w 10000"/>
                  <a:gd name="connsiteY22" fmla="*/ 8537 h 11045"/>
                  <a:gd name="connsiteX23" fmla="*/ 2162 w 10000"/>
                  <a:gd name="connsiteY23" fmla="*/ 9268 h 11045"/>
                  <a:gd name="connsiteX24" fmla="*/ 7669 w 10000"/>
                  <a:gd name="connsiteY24" fmla="*/ 11045 h 11045"/>
                  <a:gd name="connsiteX0" fmla="*/ 10000 w 10000"/>
                  <a:gd name="connsiteY0" fmla="*/ 8293 h 11941"/>
                  <a:gd name="connsiteX1" fmla="*/ 10000 w 10000"/>
                  <a:gd name="connsiteY1" fmla="*/ 8293 h 11941"/>
                  <a:gd name="connsiteX2" fmla="*/ 10000 w 10000"/>
                  <a:gd name="connsiteY2" fmla="*/ 6585 h 11941"/>
                  <a:gd name="connsiteX3" fmla="*/ 9459 w 10000"/>
                  <a:gd name="connsiteY3" fmla="*/ 5610 h 11941"/>
                  <a:gd name="connsiteX4" fmla="*/ 9730 w 10000"/>
                  <a:gd name="connsiteY4" fmla="*/ 5122 h 11941"/>
                  <a:gd name="connsiteX5" fmla="*/ 8378 w 10000"/>
                  <a:gd name="connsiteY5" fmla="*/ 4878 h 11941"/>
                  <a:gd name="connsiteX6" fmla="*/ 5676 w 10000"/>
                  <a:gd name="connsiteY6" fmla="*/ 3902 h 11941"/>
                  <a:gd name="connsiteX7" fmla="*/ 5135 w 10000"/>
                  <a:gd name="connsiteY7" fmla="*/ 2683 h 11941"/>
                  <a:gd name="connsiteX8" fmla="*/ 5405 w 10000"/>
                  <a:gd name="connsiteY8" fmla="*/ 732 h 11941"/>
                  <a:gd name="connsiteX9" fmla="*/ 6486 w 10000"/>
                  <a:gd name="connsiteY9" fmla="*/ 244 h 11941"/>
                  <a:gd name="connsiteX10" fmla="*/ 6486 w 10000"/>
                  <a:gd name="connsiteY10" fmla="*/ 0 h 11941"/>
                  <a:gd name="connsiteX11" fmla="*/ 4595 w 10000"/>
                  <a:gd name="connsiteY11" fmla="*/ 488 h 11941"/>
                  <a:gd name="connsiteX12" fmla="*/ 3514 w 10000"/>
                  <a:gd name="connsiteY12" fmla="*/ 976 h 11941"/>
                  <a:gd name="connsiteX13" fmla="*/ 2973 w 10000"/>
                  <a:gd name="connsiteY13" fmla="*/ 2195 h 11941"/>
                  <a:gd name="connsiteX14" fmla="*/ 2432 w 10000"/>
                  <a:gd name="connsiteY14" fmla="*/ 2439 h 11941"/>
                  <a:gd name="connsiteX15" fmla="*/ 1622 w 10000"/>
                  <a:gd name="connsiteY15" fmla="*/ 3171 h 11941"/>
                  <a:gd name="connsiteX16" fmla="*/ 811 w 10000"/>
                  <a:gd name="connsiteY16" fmla="*/ 3902 h 11941"/>
                  <a:gd name="connsiteX17" fmla="*/ 1081 w 10000"/>
                  <a:gd name="connsiteY17" fmla="*/ 4390 h 11941"/>
                  <a:gd name="connsiteX18" fmla="*/ 1351 w 10000"/>
                  <a:gd name="connsiteY18" fmla="*/ 5610 h 11941"/>
                  <a:gd name="connsiteX19" fmla="*/ 1351 w 10000"/>
                  <a:gd name="connsiteY19" fmla="*/ 6341 h 11941"/>
                  <a:gd name="connsiteX20" fmla="*/ 1622 w 10000"/>
                  <a:gd name="connsiteY20" fmla="*/ 7317 h 11941"/>
                  <a:gd name="connsiteX21" fmla="*/ 541 w 10000"/>
                  <a:gd name="connsiteY21" fmla="*/ 8049 h 11941"/>
                  <a:gd name="connsiteX22" fmla="*/ 0 w 10000"/>
                  <a:gd name="connsiteY22" fmla="*/ 8537 h 11941"/>
                  <a:gd name="connsiteX23" fmla="*/ 2162 w 10000"/>
                  <a:gd name="connsiteY23" fmla="*/ 9268 h 11941"/>
                  <a:gd name="connsiteX24" fmla="*/ 7669 w 10000"/>
                  <a:gd name="connsiteY24" fmla="*/ 11941 h 11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00" h="11941">
                    <a:moveTo>
                      <a:pt x="10000" y="8293"/>
                    </a:moveTo>
                    <a:lnTo>
                      <a:pt x="10000" y="8293"/>
                    </a:lnTo>
                    <a:lnTo>
                      <a:pt x="10000" y="6585"/>
                    </a:lnTo>
                    <a:lnTo>
                      <a:pt x="9459" y="5610"/>
                    </a:lnTo>
                    <a:cubicBezTo>
                      <a:pt x="9549" y="5447"/>
                      <a:pt x="9640" y="5285"/>
                      <a:pt x="9730" y="5122"/>
                    </a:cubicBezTo>
                    <a:lnTo>
                      <a:pt x="8378" y="4878"/>
                    </a:lnTo>
                    <a:lnTo>
                      <a:pt x="5676" y="3902"/>
                    </a:lnTo>
                    <a:lnTo>
                      <a:pt x="5135" y="2683"/>
                    </a:lnTo>
                    <a:lnTo>
                      <a:pt x="5405" y="732"/>
                    </a:lnTo>
                    <a:lnTo>
                      <a:pt x="6486" y="244"/>
                    </a:lnTo>
                    <a:lnTo>
                      <a:pt x="6486" y="0"/>
                    </a:lnTo>
                    <a:lnTo>
                      <a:pt x="4595" y="488"/>
                    </a:lnTo>
                    <a:lnTo>
                      <a:pt x="3514" y="976"/>
                    </a:lnTo>
                    <a:lnTo>
                      <a:pt x="2973" y="2195"/>
                    </a:lnTo>
                    <a:lnTo>
                      <a:pt x="2432" y="2439"/>
                    </a:lnTo>
                    <a:lnTo>
                      <a:pt x="1622" y="3171"/>
                    </a:lnTo>
                    <a:lnTo>
                      <a:pt x="811" y="3902"/>
                    </a:lnTo>
                    <a:lnTo>
                      <a:pt x="1081" y="4390"/>
                    </a:lnTo>
                    <a:lnTo>
                      <a:pt x="1351" y="5610"/>
                    </a:lnTo>
                    <a:lnTo>
                      <a:pt x="1351" y="6341"/>
                    </a:lnTo>
                    <a:lnTo>
                      <a:pt x="1622" y="7317"/>
                    </a:lnTo>
                    <a:lnTo>
                      <a:pt x="541" y="8049"/>
                    </a:lnTo>
                    <a:lnTo>
                      <a:pt x="0" y="8537"/>
                    </a:lnTo>
                    <a:lnTo>
                      <a:pt x="2162" y="9268"/>
                    </a:lnTo>
                    <a:cubicBezTo>
                      <a:pt x="3243" y="10000"/>
                      <a:pt x="7669" y="11941"/>
                      <a:pt x="7669" y="11941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xmlns="" id="{3849ED7C-3396-4449-906C-EDC6DA560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4803" y="4052862"/>
                <a:ext cx="180663" cy="83404"/>
              </a:xfrm>
              <a:custGeom>
                <a:avLst/>
                <a:gdLst>
                  <a:gd name="T0" fmla="*/ 2147483647 w 19"/>
                  <a:gd name="T1" fmla="*/ 2147483647 h 9"/>
                  <a:gd name="T2" fmla="*/ 2147483647 w 19"/>
                  <a:gd name="T3" fmla="*/ 2147483647 h 9"/>
                  <a:gd name="T4" fmla="*/ 2147483647 w 19"/>
                  <a:gd name="T5" fmla="*/ 0 h 9"/>
                  <a:gd name="T6" fmla="*/ 2147483647 w 19"/>
                  <a:gd name="T7" fmla="*/ 2147483647 h 9"/>
                  <a:gd name="T8" fmla="*/ 0 w 19"/>
                  <a:gd name="T9" fmla="*/ 2147483647 h 9"/>
                  <a:gd name="T10" fmla="*/ 0 w 19"/>
                  <a:gd name="T11" fmla="*/ 2147483647 h 9"/>
                  <a:gd name="T12" fmla="*/ 2147483647 w 19"/>
                  <a:gd name="T13" fmla="*/ 2147483647 h 9"/>
                  <a:gd name="T14" fmla="*/ 2147483647 w 19"/>
                  <a:gd name="T15" fmla="*/ 2147483647 h 9"/>
                  <a:gd name="T16" fmla="*/ 2147483647 w 19"/>
                  <a:gd name="T17" fmla="*/ 2147483647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xmlns="" id="{7F7D3404-E67A-41A0-BF21-154C5AF27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717" y="4003577"/>
                <a:ext cx="142629" cy="117524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0 h 12"/>
                  <a:gd name="T6" fmla="*/ 2147483647 w 15"/>
                  <a:gd name="T7" fmla="*/ 0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0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xmlns="" id="{AA917E2A-7FE1-4A4D-B795-637635065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455" y="3510734"/>
                <a:ext cx="903318" cy="589517"/>
              </a:xfrm>
              <a:custGeom>
                <a:avLst/>
                <a:gdLst>
                  <a:gd name="T0" fmla="*/ 2147483647 w 576"/>
                  <a:gd name="T1" fmla="*/ 2147483647 h 379"/>
                  <a:gd name="T2" fmla="*/ 2147483647 w 576"/>
                  <a:gd name="T3" fmla="*/ 2147483647 h 379"/>
                  <a:gd name="T4" fmla="*/ 2147483647 w 576"/>
                  <a:gd name="T5" fmla="*/ 2147483647 h 379"/>
                  <a:gd name="T6" fmla="*/ 2147483647 w 576"/>
                  <a:gd name="T7" fmla="*/ 2147483647 h 379"/>
                  <a:gd name="T8" fmla="*/ 2147483647 w 576"/>
                  <a:gd name="T9" fmla="*/ 2147483647 h 379"/>
                  <a:gd name="T10" fmla="*/ 2147483647 w 576"/>
                  <a:gd name="T11" fmla="*/ 2147483647 h 379"/>
                  <a:gd name="T12" fmla="*/ 2147483647 w 576"/>
                  <a:gd name="T13" fmla="*/ 2147483647 h 379"/>
                  <a:gd name="T14" fmla="*/ 2147483647 w 576"/>
                  <a:gd name="T15" fmla="*/ 2147483647 h 379"/>
                  <a:gd name="T16" fmla="*/ 2147483647 w 576"/>
                  <a:gd name="T17" fmla="*/ 2147483647 h 379"/>
                  <a:gd name="T18" fmla="*/ 2147483647 w 576"/>
                  <a:gd name="T19" fmla="*/ 2147483647 h 379"/>
                  <a:gd name="T20" fmla="*/ 2147483647 w 576"/>
                  <a:gd name="T21" fmla="*/ 2147483647 h 379"/>
                  <a:gd name="T22" fmla="*/ 2147483647 w 576"/>
                  <a:gd name="T23" fmla="*/ 2147483647 h 379"/>
                  <a:gd name="T24" fmla="*/ 2147483647 w 576"/>
                  <a:gd name="T25" fmla="*/ 2147483647 h 379"/>
                  <a:gd name="T26" fmla="*/ 2147483647 w 576"/>
                  <a:gd name="T27" fmla="*/ 2147483647 h 379"/>
                  <a:gd name="T28" fmla="*/ 2147483647 w 576"/>
                  <a:gd name="T29" fmla="*/ 2147483647 h 379"/>
                  <a:gd name="T30" fmla="*/ 2147483647 w 576"/>
                  <a:gd name="T31" fmla="*/ 2147483647 h 379"/>
                  <a:gd name="T32" fmla="*/ 2147483647 w 576"/>
                  <a:gd name="T33" fmla="*/ 2147483647 h 379"/>
                  <a:gd name="T34" fmla="*/ 2147483647 w 576"/>
                  <a:gd name="T35" fmla="*/ 2147483647 h 379"/>
                  <a:gd name="T36" fmla="*/ 2147483647 w 576"/>
                  <a:gd name="T37" fmla="*/ 2147483647 h 379"/>
                  <a:gd name="T38" fmla="*/ 2147483647 w 576"/>
                  <a:gd name="T39" fmla="*/ 2147483647 h 379"/>
                  <a:gd name="T40" fmla="*/ 2147483647 w 576"/>
                  <a:gd name="T41" fmla="*/ 2147483647 h 379"/>
                  <a:gd name="T42" fmla="*/ 2147483647 w 576"/>
                  <a:gd name="T43" fmla="*/ 2147483647 h 379"/>
                  <a:gd name="T44" fmla="*/ 2147483647 w 576"/>
                  <a:gd name="T45" fmla="*/ 2147483647 h 379"/>
                  <a:gd name="T46" fmla="*/ 2147483647 w 576"/>
                  <a:gd name="T47" fmla="*/ 2147483647 h 379"/>
                  <a:gd name="T48" fmla="*/ 2147483647 w 576"/>
                  <a:gd name="T49" fmla="*/ 0 h 379"/>
                  <a:gd name="T50" fmla="*/ 0 w 576"/>
                  <a:gd name="T51" fmla="*/ 2147483647 h 379"/>
                  <a:gd name="T52" fmla="*/ 2147483647 w 576"/>
                  <a:gd name="T53" fmla="*/ 2147483647 h 379"/>
                  <a:gd name="T54" fmla="*/ 2147483647 w 576"/>
                  <a:gd name="T55" fmla="*/ 2147483647 h 379"/>
                  <a:gd name="T56" fmla="*/ 2147483647 w 576"/>
                  <a:gd name="T57" fmla="*/ 2147483647 h 379"/>
                  <a:gd name="T58" fmla="*/ 2147483647 w 576"/>
                  <a:gd name="T59" fmla="*/ 2147483647 h 379"/>
                  <a:gd name="T60" fmla="*/ 2147483647 w 576"/>
                  <a:gd name="T61" fmla="*/ 2147483647 h 379"/>
                  <a:gd name="T62" fmla="*/ 2147483647 w 576"/>
                  <a:gd name="T63" fmla="*/ 2147483647 h 379"/>
                  <a:gd name="T64" fmla="*/ 2147483647 w 576"/>
                  <a:gd name="T65" fmla="*/ 2147483647 h 379"/>
                  <a:gd name="T66" fmla="*/ 2147483647 w 576"/>
                  <a:gd name="T67" fmla="*/ 2147483647 h 379"/>
                  <a:gd name="T68" fmla="*/ 2147483647 w 576"/>
                  <a:gd name="T69" fmla="*/ 2147483647 h 379"/>
                  <a:gd name="T70" fmla="*/ 2147483647 w 576"/>
                  <a:gd name="T71" fmla="*/ 2147483647 h 379"/>
                  <a:gd name="T72" fmla="*/ 2147483647 w 576"/>
                  <a:gd name="T73" fmla="*/ 2147483647 h 379"/>
                  <a:gd name="T74" fmla="*/ 2147483647 w 576"/>
                  <a:gd name="T75" fmla="*/ 2147483647 h 379"/>
                  <a:gd name="T76" fmla="*/ 2147483647 w 576"/>
                  <a:gd name="T77" fmla="*/ 2147483647 h 379"/>
                  <a:gd name="T78" fmla="*/ 2147483647 w 576"/>
                  <a:gd name="T79" fmla="*/ 2147483647 h 379"/>
                  <a:gd name="T80" fmla="*/ 2147483647 w 576"/>
                  <a:gd name="T81" fmla="*/ 2147483647 h 379"/>
                  <a:gd name="T82" fmla="*/ 2147483647 w 576"/>
                  <a:gd name="T83" fmla="*/ 2147483647 h 379"/>
                  <a:gd name="T84" fmla="*/ 2147483647 w 576"/>
                  <a:gd name="T85" fmla="*/ 2147483647 h 379"/>
                  <a:gd name="T86" fmla="*/ 2147483647 w 576"/>
                  <a:gd name="T87" fmla="*/ 2147483647 h 379"/>
                  <a:gd name="T88" fmla="*/ 2147483647 w 576"/>
                  <a:gd name="T89" fmla="*/ 2147483647 h 379"/>
                  <a:gd name="T90" fmla="*/ 2147483647 w 576"/>
                  <a:gd name="T91" fmla="*/ 2147483647 h 379"/>
                  <a:gd name="T92" fmla="*/ 2147483647 w 576"/>
                  <a:gd name="T93" fmla="*/ 2147483647 h 379"/>
                  <a:gd name="T94" fmla="*/ 2147483647 w 576"/>
                  <a:gd name="T95" fmla="*/ 2147483647 h 379"/>
                  <a:gd name="T96" fmla="*/ 2147483647 w 576"/>
                  <a:gd name="T97" fmla="*/ 2147483647 h 379"/>
                  <a:gd name="T98" fmla="*/ 2147483647 w 576"/>
                  <a:gd name="T99" fmla="*/ 2147483647 h 379"/>
                  <a:gd name="T100" fmla="*/ 2147483647 w 576"/>
                  <a:gd name="T101" fmla="*/ 2147483647 h 379"/>
                  <a:gd name="T102" fmla="*/ 2147483647 w 576"/>
                  <a:gd name="T103" fmla="*/ 2147483647 h 379"/>
                  <a:gd name="T104" fmla="*/ 2147483647 w 576"/>
                  <a:gd name="T105" fmla="*/ 2147483647 h 379"/>
                  <a:gd name="T106" fmla="*/ 2147483647 w 576"/>
                  <a:gd name="T107" fmla="*/ 2147483647 h 379"/>
                  <a:gd name="T108" fmla="*/ 2147483647 w 576"/>
                  <a:gd name="T109" fmla="*/ 2147483647 h 379"/>
                  <a:gd name="T110" fmla="*/ 2147483647 w 576"/>
                  <a:gd name="T111" fmla="*/ 2147483647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xmlns="" id="{9078B7DC-03DD-493C-94C1-AB571906E896}"/>
                  </a:ext>
                </a:extLst>
              </p:cNvPr>
              <p:cNvSpPr>
                <a:spLocks/>
              </p:cNvSpPr>
              <p:nvPr/>
            </p:nvSpPr>
            <p:spPr bwMode="auto">
              <a:xfrm rot="20747712">
                <a:off x="3257094" y="1148879"/>
                <a:ext cx="973683" cy="1070986"/>
              </a:xfrm>
              <a:custGeom>
                <a:avLst/>
                <a:gdLst>
                  <a:gd name="T0" fmla="*/ 2147483647 w 1125"/>
                  <a:gd name="T1" fmla="*/ 2147483647 h 2047"/>
                  <a:gd name="T2" fmla="*/ 2147483647 w 1125"/>
                  <a:gd name="T3" fmla="*/ 2147483647 h 2047"/>
                  <a:gd name="T4" fmla="*/ 2147483647 w 1125"/>
                  <a:gd name="T5" fmla="*/ 2147483647 h 2047"/>
                  <a:gd name="T6" fmla="*/ 2147483647 w 1125"/>
                  <a:gd name="T7" fmla="*/ 2147483647 h 2047"/>
                  <a:gd name="T8" fmla="*/ 2147483647 w 1125"/>
                  <a:gd name="T9" fmla="*/ 2147483647 h 2047"/>
                  <a:gd name="T10" fmla="*/ 2147483647 w 1125"/>
                  <a:gd name="T11" fmla="*/ 2147483647 h 2047"/>
                  <a:gd name="T12" fmla="*/ 2147483647 w 1125"/>
                  <a:gd name="T13" fmla="*/ 2147483647 h 2047"/>
                  <a:gd name="T14" fmla="*/ 2147483647 w 1125"/>
                  <a:gd name="T15" fmla="*/ 2147483647 h 2047"/>
                  <a:gd name="T16" fmla="*/ 2147483647 w 1125"/>
                  <a:gd name="T17" fmla="*/ 2147483647 h 2047"/>
                  <a:gd name="T18" fmla="*/ 2147483647 w 1125"/>
                  <a:gd name="T19" fmla="*/ 2147483647 h 2047"/>
                  <a:gd name="T20" fmla="*/ 2147483647 w 1125"/>
                  <a:gd name="T21" fmla="*/ 2147483647 h 2047"/>
                  <a:gd name="T22" fmla="*/ 2147483647 w 1125"/>
                  <a:gd name="T23" fmla="*/ 2147483647 h 2047"/>
                  <a:gd name="T24" fmla="*/ 2147483647 w 1125"/>
                  <a:gd name="T25" fmla="*/ 2147483647 h 2047"/>
                  <a:gd name="T26" fmla="*/ 2147483647 w 1125"/>
                  <a:gd name="T27" fmla="*/ 2147483647 h 2047"/>
                  <a:gd name="T28" fmla="*/ 2147483647 w 1125"/>
                  <a:gd name="T29" fmla="*/ 2147483647 h 2047"/>
                  <a:gd name="T30" fmla="*/ 2147483647 w 1125"/>
                  <a:gd name="T31" fmla="*/ 2147483647 h 2047"/>
                  <a:gd name="T32" fmla="*/ 2147483647 w 1125"/>
                  <a:gd name="T33" fmla="*/ 2147483647 h 2047"/>
                  <a:gd name="T34" fmla="*/ 2147483647 w 1125"/>
                  <a:gd name="T35" fmla="*/ 2147483647 h 2047"/>
                  <a:gd name="T36" fmla="*/ 2147483647 w 1125"/>
                  <a:gd name="T37" fmla="*/ 2147483647 h 2047"/>
                  <a:gd name="T38" fmla="*/ 2147483647 w 1125"/>
                  <a:gd name="T39" fmla="*/ 2147483647 h 2047"/>
                  <a:gd name="T40" fmla="*/ 2147483647 w 1125"/>
                  <a:gd name="T41" fmla="*/ 2147483647 h 2047"/>
                  <a:gd name="T42" fmla="*/ 2147483647 w 1125"/>
                  <a:gd name="T43" fmla="*/ 2147483647 h 2047"/>
                  <a:gd name="T44" fmla="*/ 2147483647 w 1125"/>
                  <a:gd name="T45" fmla="*/ 2147483647 h 2047"/>
                  <a:gd name="T46" fmla="*/ 2147483647 w 1125"/>
                  <a:gd name="T47" fmla="*/ 2147483647 h 2047"/>
                  <a:gd name="T48" fmla="*/ 2147483647 w 1125"/>
                  <a:gd name="T49" fmla="*/ 2147483647 h 2047"/>
                  <a:gd name="T50" fmla="*/ 2147483647 w 1125"/>
                  <a:gd name="T51" fmla="*/ 2147483647 h 2047"/>
                  <a:gd name="T52" fmla="*/ 2147483647 w 1125"/>
                  <a:gd name="T53" fmla="*/ 2147483647 h 2047"/>
                  <a:gd name="T54" fmla="*/ 2147483647 w 1125"/>
                  <a:gd name="T55" fmla="*/ 2147483647 h 2047"/>
                  <a:gd name="T56" fmla="*/ 2147483647 w 1125"/>
                  <a:gd name="T57" fmla="*/ 2147483647 h 2047"/>
                  <a:gd name="T58" fmla="*/ 2147483647 w 1125"/>
                  <a:gd name="T59" fmla="*/ 2147483647 h 2047"/>
                  <a:gd name="T60" fmla="*/ 2147483647 w 1125"/>
                  <a:gd name="T61" fmla="*/ 2147483647 h 2047"/>
                  <a:gd name="T62" fmla="*/ 2147483647 w 1125"/>
                  <a:gd name="T63" fmla="*/ 2147483647 h 2047"/>
                  <a:gd name="T64" fmla="*/ 2147483647 w 1125"/>
                  <a:gd name="T65" fmla="*/ 2147483647 h 2047"/>
                  <a:gd name="T66" fmla="*/ 2147483647 w 1125"/>
                  <a:gd name="T67" fmla="*/ 2147483647 h 2047"/>
                  <a:gd name="T68" fmla="*/ 2147483647 w 1125"/>
                  <a:gd name="T69" fmla="*/ 2147483647 h 2047"/>
                  <a:gd name="T70" fmla="*/ 2147483647 w 1125"/>
                  <a:gd name="T71" fmla="*/ 2147483647 h 2047"/>
                  <a:gd name="T72" fmla="*/ 2147483647 w 1125"/>
                  <a:gd name="T73" fmla="*/ 2147483647 h 2047"/>
                  <a:gd name="T74" fmla="*/ 2147483647 w 1125"/>
                  <a:gd name="T75" fmla="*/ 2147483647 h 2047"/>
                  <a:gd name="T76" fmla="*/ 2147483647 w 1125"/>
                  <a:gd name="T77" fmla="*/ 2147483647 h 2047"/>
                  <a:gd name="T78" fmla="*/ 2147483647 w 1125"/>
                  <a:gd name="T79" fmla="*/ 2147483647 h 2047"/>
                  <a:gd name="T80" fmla="*/ 2147483647 w 1125"/>
                  <a:gd name="T81" fmla="*/ 2147483647 h 2047"/>
                  <a:gd name="T82" fmla="*/ 2147483647 w 1125"/>
                  <a:gd name="T83" fmla="*/ 2147483647 h 2047"/>
                  <a:gd name="T84" fmla="*/ 2147483647 w 1125"/>
                  <a:gd name="T85" fmla="*/ 2147483647 h 2047"/>
                  <a:gd name="T86" fmla="*/ 2147483647 w 1125"/>
                  <a:gd name="T87" fmla="*/ 2147483647 h 2047"/>
                  <a:gd name="T88" fmla="*/ 2147483647 w 1125"/>
                  <a:gd name="T89" fmla="*/ 2147483647 h 2047"/>
                  <a:gd name="T90" fmla="*/ 2147483647 w 1125"/>
                  <a:gd name="T91" fmla="*/ 2147483647 h 2047"/>
                  <a:gd name="T92" fmla="*/ 2147483647 w 1125"/>
                  <a:gd name="T93" fmla="*/ 2147483647 h 2047"/>
                  <a:gd name="T94" fmla="*/ 2147483647 w 1125"/>
                  <a:gd name="T95" fmla="*/ 2147483647 h 2047"/>
                  <a:gd name="T96" fmla="*/ 2147483647 w 1125"/>
                  <a:gd name="T97" fmla="*/ 2147483647 h 2047"/>
                  <a:gd name="T98" fmla="*/ 2147483647 w 1125"/>
                  <a:gd name="T99" fmla="*/ 2147483647 h 2047"/>
                  <a:gd name="T100" fmla="*/ 2147483647 w 1125"/>
                  <a:gd name="T101" fmla="*/ 2147483647 h 2047"/>
                  <a:gd name="T102" fmla="*/ 2147483647 w 1125"/>
                  <a:gd name="T103" fmla="*/ 2147483647 h 2047"/>
                  <a:gd name="T104" fmla="*/ 2147483647 w 1125"/>
                  <a:gd name="T105" fmla="*/ 2147483647 h 2047"/>
                  <a:gd name="T106" fmla="*/ 2147483647 w 1125"/>
                  <a:gd name="T107" fmla="*/ 2147483647 h 2047"/>
                  <a:gd name="T108" fmla="*/ 2147483647 w 1125"/>
                  <a:gd name="T109" fmla="*/ 2147483647 h 2047"/>
                  <a:gd name="T110" fmla="*/ 2147483647 w 1125"/>
                  <a:gd name="T111" fmla="*/ 2147483647 h 2047"/>
                  <a:gd name="T112" fmla="*/ 2147483647 w 1125"/>
                  <a:gd name="T113" fmla="*/ 2147483647 h 2047"/>
                  <a:gd name="T114" fmla="*/ 2147483647 w 1125"/>
                  <a:gd name="T115" fmla="*/ 2147483647 h 2047"/>
                  <a:gd name="T116" fmla="*/ 2147483647 w 1125"/>
                  <a:gd name="T117" fmla="*/ 2147483647 h 2047"/>
                  <a:gd name="T118" fmla="*/ 2147483647 w 1125"/>
                  <a:gd name="T119" fmla="*/ 2147483647 h 2047"/>
                  <a:gd name="T120" fmla="*/ 2147483647 w 1125"/>
                  <a:gd name="T121" fmla="*/ 2147483647 h 2047"/>
                  <a:gd name="T122" fmla="*/ 2147483647 w 1125"/>
                  <a:gd name="T123" fmla="*/ 2147483647 h 2047"/>
                  <a:gd name="T124" fmla="*/ 2147483647 w 1125"/>
                  <a:gd name="T125" fmla="*/ 2147483647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xmlns="" id="{6F2D9AE4-2A21-4E74-92A0-A63B2E36B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945" y="1437003"/>
                <a:ext cx="49445" cy="43598"/>
              </a:xfrm>
              <a:custGeom>
                <a:avLst/>
                <a:gdLst>
                  <a:gd name="T0" fmla="*/ 2147483647 w 40"/>
                  <a:gd name="T1" fmla="*/ 2147483647 h 36"/>
                  <a:gd name="T2" fmla="*/ 2147483647 w 40"/>
                  <a:gd name="T3" fmla="*/ 2147483647 h 36"/>
                  <a:gd name="T4" fmla="*/ 2147483647 w 40"/>
                  <a:gd name="T5" fmla="*/ 2147483647 h 36"/>
                  <a:gd name="T6" fmla="*/ 2147483647 w 40"/>
                  <a:gd name="T7" fmla="*/ 2147483647 h 36"/>
                  <a:gd name="T8" fmla="*/ 2147483647 w 40"/>
                  <a:gd name="T9" fmla="*/ 2147483647 h 36"/>
                  <a:gd name="T10" fmla="*/ 2147483647 w 40"/>
                  <a:gd name="T11" fmla="*/ 2147483647 h 36"/>
                  <a:gd name="T12" fmla="*/ 2147483647 w 40"/>
                  <a:gd name="T13" fmla="*/ 2147483647 h 36"/>
                  <a:gd name="T14" fmla="*/ 2147483647 w 40"/>
                  <a:gd name="T15" fmla="*/ 2147483647 h 36"/>
                  <a:gd name="T16" fmla="*/ 2147483647 w 40"/>
                  <a:gd name="T17" fmla="*/ 2147483647 h 36"/>
                  <a:gd name="T18" fmla="*/ 2147483647 w 40"/>
                  <a:gd name="T19" fmla="*/ 2147483647 h 36"/>
                  <a:gd name="T20" fmla="*/ 2147483647 w 40"/>
                  <a:gd name="T21" fmla="*/ 2147483647 h 36"/>
                  <a:gd name="T22" fmla="*/ 2147483647 w 40"/>
                  <a:gd name="T23" fmla="*/ 2147483647 h 36"/>
                  <a:gd name="T24" fmla="*/ 2147483647 w 40"/>
                  <a:gd name="T25" fmla="*/ 2147483647 h 36"/>
                  <a:gd name="T26" fmla="*/ 2147483647 w 40"/>
                  <a:gd name="T27" fmla="*/ 2147483647 h 36"/>
                  <a:gd name="T28" fmla="*/ 0 w 40"/>
                  <a:gd name="T29" fmla="*/ 2147483647 h 36"/>
                  <a:gd name="T30" fmla="*/ 2147483647 w 40"/>
                  <a:gd name="T31" fmla="*/ 2147483647 h 36"/>
                  <a:gd name="T32" fmla="*/ 2147483647 w 40"/>
                  <a:gd name="T33" fmla="*/ 2147483647 h 36"/>
                  <a:gd name="T34" fmla="*/ 2147483647 w 40"/>
                  <a:gd name="T35" fmla="*/ 2147483647 h 36"/>
                  <a:gd name="T36" fmla="*/ 2147483647 w 40"/>
                  <a:gd name="T37" fmla="*/ 2147483647 h 36"/>
                  <a:gd name="T38" fmla="*/ 2147483647 w 40"/>
                  <a:gd name="T39" fmla="*/ 0 h 36"/>
                  <a:gd name="T40" fmla="*/ 2147483647 w 40"/>
                  <a:gd name="T41" fmla="*/ 2147483647 h 36"/>
                  <a:gd name="T42" fmla="*/ 2147483647 w 40"/>
                  <a:gd name="T43" fmla="*/ 2147483647 h 36"/>
                  <a:gd name="T44" fmla="*/ 2147483647 w 40"/>
                  <a:gd name="T45" fmla="*/ 2147483647 h 36"/>
                  <a:gd name="T46" fmla="*/ 2147483647 w 40"/>
                  <a:gd name="T47" fmla="*/ 2147483647 h 36"/>
                  <a:gd name="T48" fmla="*/ 2147483647 w 40"/>
                  <a:gd name="T49" fmla="*/ 214748364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xmlns="" id="{C539B3D0-CB13-4A55-83AE-5F24E6551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128" y="1789575"/>
                <a:ext cx="0" cy="5687"/>
              </a:xfrm>
              <a:custGeom>
                <a:avLst/>
                <a:gdLst>
                  <a:gd name="T0" fmla="*/ 1 w 1"/>
                  <a:gd name="T1" fmla="*/ 2147483647 h 4"/>
                  <a:gd name="T2" fmla="*/ 1 w 1"/>
                  <a:gd name="T3" fmla="*/ 2147483647 h 4"/>
                  <a:gd name="T4" fmla="*/ 1 w 1"/>
                  <a:gd name="T5" fmla="*/ 2147483647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7 h 4"/>
                  <a:gd name="T12" fmla="*/ 1 w 1"/>
                  <a:gd name="T13" fmla="*/ 2147483647 h 4"/>
                  <a:gd name="T14" fmla="*/ 1 w 1"/>
                  <a:gd name="T15" fmla="*/ 2147483647 h 4"/>
                  <a:gd name="T16" fmla="*/ 1 w 1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xmlns="" id="{1A365522-F5B1-4A98-A668-76FE82E10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015" y="1829382"/>
                <a:ext cx="3803" cy="7582"/>
              </a:xfrm>
              <a:custGeom>
                <a:avLst/>
                <a:gdLst>
                  <a:gd name="T0" fmla="*/ 2147483647 w 5"/>
                  <a:gd name="T1" fmla="*/ 2147483647 h 8"/>
                  <a:gd name="T2" fmla="*/ 2147483647 w 5"/>
                  <a:gd name="T3" fmla="*/ 2147483647 h 8"/>
                  <a:gd name="T4" fmla="*/ 2147483647 w 5"/>
                  <a:gd name="T5" fmla="*/ 2147483647 h 8"/>
                  <a:gd name="T6" fmla="*/ 2147483647 w 5"/>
                  <a:gd name="T7" fmla="*/ 2147483647 h 8"/>
                  <a:gd name="T8" fmla="*/ 2147483647 w 5"/>
                  <a:gd name="T9" fmla="*/ 0 h 8"/>
                  <a:gd name="T10" fmla="*/ 0 w 5"/>
                  <a:gd name="T11" fmla="*/ 0 h 8"/>
                  <a:gd name="T12" fmla="*/ 0 w 5"/>
                  <a:gd name="T13" fmla="*/ 2147483647 h 8"/>
                  <a:gd name="T14" fmla="*/ 2147483647 w 5"/>
                  <a:gd name="T15" fmla="*/ 2147483647 h 8"/>
                  <a:gd name="T16" fmla="*/ 2147483647 w 5"/>
                  <a:gd name="T17" fmla="*/ 2147483647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xmlns="" id="{3FCBE0A9-2370-4B06-BB07-4E6060C9A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734" y="1330852"/>
                <a:ext cx="17115" cy="17061"/>
              </a:xfrm>
              <a:custGeom>
                <a:avLst/>
                <a:gdLst>
                  <a:gd name="T0" fmla="*/ 2147483647 w 14"/>
                  <a:gd name="T1" fmla="*/ 2147483647 h 15"/>
                  <a:gd name="T2" fmla="*/ 2147483647 w 14"/>
                  <a:gd name="T3" fmla="*/ 2147483647 h 15"/>
                  <a:gd name="T4" fmla="*/ 2147483647 w 14"/>
                  <a:gd name="T5" fmla="*/ 2147483647 h 15"/>
                  <a:gd name="T6" fmla="*/ 2147483647 w 14"/>
                  <a:gd name="T7" fmla="*/ 2147483647 h 15"/>
                  <a:gd name="T8" fmla="*/ 2147483647 w 14"/>
                  <a:gd name="T9" fmla="*/ 2147483647 h 15"/>
                  <a:gd name="T10" fmla="*/ 2147483647 w 14"/>
                  <a:gd name="T11" fmla="*/ 2147483647 h 15"/>
                  <a:gd name="T12" fmla="*/ 2147483647 w 14"/>
                  <a:gd name="T13" fmla="*/ 2147483647 h 15"/>
                  <a:gd name="T14" fmla="*/ 2147483647 w 14"/>
                  <a:gd name="T15" fmla="*/ 2147483647 h 15"/>
                  <a:gd name="T16" fmla="*/ 2147483647 w 14"/>
                  <a:gd name="T17" fmla="*/ 0 h 15"/>
                  <a:gd name="T18" fmla="*/ 2147483647 w 14"/>
                  <a:gd name="T19" fmla="*/ 2147483647 h 15"/>
                  <a:gd name="T20" fmla="*/ 2147483647 w 14"/>
                  <a:gd name="T21" fmla="*/ 2147483647 h 15"/>
                  <a:gd name="T22" fmla="*/ 2147483647 w 14"/>
                  <a:gd name="T23" fmla="*/ 2147483647 h 15"/>
                  <a:gd name="T24" fmla="*/ 0 w 14"/>
                  <a:gd name="T25" fmla="*/ 2147483647 h 15"/>
                  <a:gd name="T26" fmla="*/ 2147483647 w 14"/>
                  <a:gd name="T27" fmla="*/ 2147483647 h 15"/>
                  <a:gd name="T28" fmla="*/ 2147483647 w 14"/>
                  <a:gd name="T29" fmla="*/ 2147483647 h 15"/>
                  <a:gd name="T30" fmla="*/ 2147483647 w 14"/>
                  <a:gd name="T31" fmla="*/ 2147483647 h 15"/>
                  <a:gd name="T32" fmla="*/ 2147483647 w 14"/>
                  <a:gd name="T33" fmla="*/ 2147483647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xmlns="" id="{D4CFCB64-ACF1-4916-838A-5316BF689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3138" y="1890040"/>
                <a:ext cx="173056" cy="144062"/>
              </a:xfrm>
              <a:custGeom>
                <a:avLst/>
                <a:gdLst>
                  <a:gd name="T0" fmla="*/ 2147483647 w 135"/>
                  <a:gd name="T1" fmla="*/ 2147483647 h 119"/>
                  <a:gd name="T2" fmla="*/ 2147483647 w 135"/>
                  <a:gd name="T3" fmla="*/ 2147483647 h 119"/>
                  <a:gd name="T4" fmla="*/ 2147483647 w 135"/>
                  <a:gd name="T5" fmla="*/ 2147483647 h 119"/>
                  <a:gd name="T6" fmla="*/ 2147483647 w 135"/>
                  <a:gd name="T7" fmla="*/ 2147483647 h 119"/>
                  <a:gd name="T8" fmla="*/ 2147483647 w 135"/>
                  <a:gd name="T9" fmla="*/ 2147483647 h 119"/>
                  <a:gd name="T10" fmla="*/ 2147483647 w 135"/>
                  <a:gd name="T11" fmla="*/ 2147483647 h 119"/>
                  <a:gd name="T12" fmla="*/ 2147483647 w 135"/>
                  <a:gd name="T13" fmla="*/ 2147483647 h 119"/>
                  <a:gd name="T14" fmla="*/ 2147483647 w 135"/>
                  <a:gd name="T15" fmla="*/ 2147483647 h 119"/>
                  <a:gd name="T16" fmla="*/ 2147483647 w 135"/>
                  <a:gd name="T17" fmla="*/ 2147483647 h 119"/>
                  <a:gd name="T18" fmla="*/ 2147483647 w 135"/>
                  <a:gd name="T19" fmla="*/ 2147483647 h 119"/>
                  <a:gd name="T20" fmla="*/ 2147483647 w 135"/>
                  <a:gd name="T21" fmla="*/ 2147483647 h 119"/>
                  <a:gd name="T22" fmla="*/ 2147483647 w 135"/>
                  <a:gd name="T23" fmla="*/ 2147483647 h 119"/>
                  <a:gd name="T24" fmla="*/ 2147483647 w 135"/>
                  <a:gd name="T25" fmla="*/ 2147483647 h 119"/>
                  <a:gd name="T26" fmla="*/ 2147483647 w 135"/>
                  <a:gd name="T27" fmla="*/ 2147483647 h 119"/>
                  <a:gd name="T28" fmla="*/ 2147483647 w 135"/>
                  <a:gd name="T29" fmla="*/ 2147483647 h 119"/>
                  <a:gd name="T30" fmla="*/ 2147483647 w 135"/>
                  <a:gd name="T31" fmla="*/ 2147483647 h 119"/>
                  <a:gd name="T32" fmla="*/ 2147483647 w 135"/>
                  <a:gd name="T33" fmla="*/ 2147483647 h 119"/>
                  <a:gd name="T34" fmla="*/ 2147483647 w 135"/>
                  <a:gd name="T35" fmla="*/ 2147483647 h 119"/>
                  <a:gd name="T36" fmla="*/ 2147483647 w 135"/>
                  <a:gd name="T37" fmla="*/ 2147483647 h 119"/>
                  <a:gd name="T38" fmla="*/ 2147483647 w 135"/>
                  <a:gd name="T39" fmla="*/ 2147483647 h 119"/>
                  <a:gd name="T40" fmla="*/ 2147483647 w 135"/>
                  <a:gd name="T41" fmla="*/ 2147483647 h 119"/>
                  <a:gd name="T42" fmla="*/ 2147483647 w 135"/>
                  <a:gd name="T43" fmla="*/ 2147483647 h 119"/>
                  <a:gd name="T44" fmla="*/ 2147483647 w 135"/>
                  <a:gd name="T45" fmla="*/ 2147483647 h 119"/>
                  <a:gd name="T46" fmla="*/ 2147483647 w 135"/>
                  <a:gd name="T47" fmla="*/ 2147483647 h 119"/>
                  <a:gd name="T48" fmla="*/ 2147483647 w 135"/>
                  <a:gd name="T49" fmla="*/ 2147483647 h 119"/>
                  <a:gd name="T50" fmla="*/ 2147483647 w 135"/>
                  <a:gd name="T51" fmla="*/ 2147483647 h 119"/>
                  <a:gd name="T52" fmla="*/ 2147483647 w 135"/>
                  <a:gd name="T53" fmla="*/ 2147483647 h 119"/>
                  <a:gd name="T54" fmla="*/ 2147483647 w 135"/>
                  <a:gd name="T55" fmla="*/ 2147483647 h 119"/>
                  <a:gd name="T56" fmla="*/ 2147483647 w 135"/>
                  <a:gd name="T57" fmla="*/ 2147483647 h 119"/>
                  <a:gd name="T58" fmla="*/ 2147483647 w 135"/>
                  <a:gd name="T59" fmla="*/ 2147483647 h 119"/>
                  <a:gd name="T60" fmla="*/ 2147483647 w 135"/>
                  <a:gd name="T61" fmla="*/ 2147483647 h 119"/>
                  <a:gd name="T62" fmla="*/ 2147483647 w 135"/>
                  <a:gd name="T63" fmla="*/ 2147483647 h 119"/>
                  <a:gd name="T64" fmla="*/ 2147483647 w 135"/>
                  <a:gd name="T65" fmla="*/ 2147483647 h 119"/>
                  <a:gd name="T66" fmla="*/ 2147483647 w 135"/>
                  <a:gd name="T67" fmla="*/ 2147483647 h 119"/>
                  <a:gd name="T68" fmla="*/ 2147483647 w 135"/>
                  <a:gd name="T69" fmla="*/ 2147483647 h 119"/>
                  <a:gd name="T70" fmla="*/ 2147483647 w 135"/>
                  <a:gd name="T71" fmla="*/ 2147483647 h 119"/>
                  <a:gd name="T72" fmla="*/ 2147483647 w 135"/>
                  <a:gd name="T73" fmla="*/ 2147483647 h 119"/>
                  <a:gd name="T74" fmla="*/ 2147483647 w 135"/>
                  <a:gd name="T75" fmla="*/ 2147483647 h 119"/>
                  <a:gd name="T76" fmla="*/ 2147483647 w 135"/>
                  <a:gd name="T77" fmla="*/ 2147483647 h 119"/>
                  <a:gd name="T78" fmla="*/ 2147483647 w 135"/>
                  <a:gd name="T79" fmla="*/ 2147483647 h 119"/>
                  <a:gd name="T80" fmla="*/ 2147483647 w 135"/>
                  <a:gd name="T81" fmla="*/ 2147483647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xmlns="" id="{135686A3-D547-4F8F-8E30-4614F3A5C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311" y="1457854"/>
                <a:ext cx="716950" cy="477679"/>
              </a:xfrm>
              <a:custGeom>
                <a:avLst/>
                <a:gdLst>
                  <a:gd name="T0" fmla="*/ 2147483647 w 556"/>
                  <a:gd name="T1" fmla="*/ 2147483647 h 395"/>
                  <a:gd name="T2" fmla="*/ 2147483647 w 556"/>
                  <a:gd name="T3" fmla="*/ 2147483647 h 395"/>
                  <a:gd name="T4" fmla="*/ 2147483647 w 556"/>
                  <a:gd name="T5" fmla="*/ 2147483647 h 395"/>
                  <a:gd name="T6" fmla="*/ 2147483647 w 556"/>
                  <a:gd name="T7" fmla="*/ 2147483647 h 395"/>
                  <a:gd name="T8" fmla="*/ 2147483647 w 556"/>
                  <a:gd name="T9" fmla="*/ 2147483647 h 395"/>
                  <a:gd name="T10" fmla="*/ 2147483647 w 556"/>
                  <a:gd name="T11" fmla="*/ 2147483647 h 395"/>
                  <a:gd name="T12" fmla="*/ 2147483647 w 556"/>
                  <a:gd name="T13" fmla="*/ 2147483647 h 395"/>
                  <a:gd name="T14" fmla="*/ 2147483647 w 556"/>
                  <a:gd name="T15" fmla="*/ 2147483647 h 395"/>
                  <a:gd name="T16" fmla="*/ 2147483647 w 556"/>
                  <a:gd name="T17" fmla="*/ 2147483647 h 395"/>
                  <a:gd name="T18" fmla="*/ 2147483647 w 556"/>
                  <a:gd name="T19" fmla="*/ 2147483647 h 395"/>
                  <a:gd name="T20" fmla="*/ 2147483647 w 556"/>
                  <a:gd name="T21" fmla="*/ 2147483647 h 395"/>
                  <a:gd name="T22" fmla="*/ 2147483647 w 556"/>
                  <a:gd name="T23" fmla="*/ 2147483647 h 395"/>
                  <a:gd name="T24" fmla="*/ 2147483647 w 556"/>
                  <a:gd name="T25" fmla="*/ 2147483647 h 395"/>
                  <a:gd name="T26" fmla="*/ 2147483647 w 556"/>
                  <a:gd name="T27" fmla="*/ 2147483647 h 395"/>
                  <a:gd name="T28" fmla="*/ 2147483647 w 556"/>
                  <a:gd name="T29" fmla="*/ 2147483647 h 395"/>
                  <a:gd name="T30" fmla="*/ 2147483647 w 556"/>
                  <a:gd name="T31" fmla="*/ 2147483647 h 395"/>
                  <a:gd name="T32" fmla="*/ 2147483647 w 556"/>
                  <a:gd name="T33" fmla="*/ 2147483647 h 395"/>
                  <a:gd name="T34" fmla="*/ 2147483647 w 556"/>
                  <a:gd name="T35" fmla="*/ 2147483647 h 395"/>
                  <a:gd name="T36" fmla="*/ 2147483647 w 556"/>
                  <a:gd name="T37" fmla="*/ 2147483647 h 395"/>
                  <a:gd name="T38" fmla="*/ 2147483647 w 556"/>
                  <a:gd name="T39" fmla="*/ 2147483647 h 395"/>
                  <a:gd name="T40" fmla="*/ 2147483647 w 556"/>
                  <a:gd name="T41" fmla="*/ 2147483647 h 395"/>
                  <a:gd name="T42" fmla="*/ 2147483647 w 556"/>
                  <a:gd name="T43" fmla="*/ 2147483647 h 395"/>
                  <a:gd name="T44" fmla="*/ 2147483647 w 556"/>
                  <a:gd name="T45" fmla="*/ 2147483647 h 395"/>
                  <a:gd name="T46" fmla="*/ 2147483647 w 556"/>
                  <a:gd name="T47" fmla="*/ 2147483647 h 395"/>
                  <a:gd name="T48" fmla="*/ 2147483647 w 556"/>
                  <a:gd name="T49" fmla="*/ 2147483647 h 395"/>
                  <a:gd name="T50" fmla="*/ 0 w 556"/>
                  <a:gd name="T51" fmla="*/ 2147483647 h 395"/>
                  <a:gd name="T52" fmla="*/ 2147483647 w 556"/>
                  <a:gd name="T53" fmla="*/ 2147483647 h 395"/>
                  <a:gd name="T54" fmla="*/ 2147483647 w 556"/>
                  <a:gd name="T55" fmla="*/ 2147483647 h 395"/>
                  <a:gd name="T56" fmla="*/ 2147483647 w 556"/>
                  <a:gd name="T57" fmla="*/ 2147483647 h 395"/>
                  <a:gd name="T58" fmla="*/ 2147483647 w 556"/>
                  <a:gd name="T59" fmla="*/ 2147483647 h 395"/>
                  <a:gd name="T60" fmla="*/ 2147483647 w 556"/>
                  <a:gd name="T61" fmla="*/ 2147483647 h 395"/>
                  <a:gd name="T62" fmla="*/ 2147483647 w 556"/>
                  <a:gd name="T63" fmla="*/ 2147483647 h 395"/>
                  <a:gd name="T64" fmla="*/ 2147483647 w 556"/>
                  <a:gd name="T65" fmla="*/ 2147483647 h 395"/>
                  <a:gd name="T66" fmla="*/ 2147483647 w 556"/>
                  <a:gd name="T67" fmla="*/ 2147483647 h 395"/>
                  <a:gd name="T68" fmla="*/ 2147483647 w 556"/>
                  <a:gd name="T69" fmla="*/ 2147483647 h 395"/>
                  <a:gd name="T70" fmla="*/ 2147483647 w 556"/>
                  <a:gd name="T71" fmla="*/ 2147483647 h 395"/>
                  <a:gd name="T72" fmla="*/ 2147483647 w 556"/>
                  <a:gd name="T73" fmla="*/ 2147483647 h 395"/>
                  <a:gd name="T74" fmla="*/ 2147483647 w 556"/>
                  <a:gd name="T75" fmla="*/ 2147483647 h 395"/>
                  <a:gd name="T76" fmla="*/ 2147483647 w 556"/>
                  <a:gd name="T77" fmla="*/ 2147483647 h 395"/>
                  <a:gd name="T78" fmla="*/ 2147483647 w 556"/>
                  <a:gd name="T79" fmla="*/ 2147483647 h 395"/>
                  <a:gd name="T80" fmla="*/ 2147483647 w 556"/>
                  <a:gd name="T81" fmla="*/ 2147483647 h 395"/>
                  <a:gd name="T82" fmla="*/ 2147483647 w 556"/>
                  <a:gd name="T83" fmla="*/ 2147483647 h 395"/>
                  <a:gd name="T84" fmla="*/ 2147483647 w 556"/>
                  <a:gd name="T85" fmla="*/ 2147483647 h 395"/>
                  <a:gd name="T86" fmla="*/ 2147483647 w 556"/>
                  <a:gd name="T87" fmla="*/ 2147483647 h 395"/>
                  <a:gd name="T88" fmla="*/ 2147483647 w 556"/>
                  <a:gd name="T89" fmla="*/ 2147483647 h 395"/>
                  <a:gd name="T90" fmla="*/ 2147483647 w 556"/>
                  <a:gd name="T91" fmla="*/ 2147483647 h 395"/>
                  <a:gd name="T92" fmla="*/ 2147483647 w 556"/>
                  <a:gd name="T93" fmla="*/ 2147483647 h 395"/>
                  <a:gd name="T94" fmla="*/ 2147483647 w 556"/>
                  <a:gd name="T95" fmla="*/ 2147483647 h 395"/>
                  <a:gd name="T96" fmla="*/ 2147483647 w 556"/>
                  <a:gd name="T97" fmla="*/ 2147483647 h 395"/>
                  <a:gd name="T98" fmla="*/ 2147483647 w 556"/>
                  <a:gd name="T99" fmla="*/ 2147483647 h 395"/>
                  <a:gd name="T100" fmla="*/ 2147483647 w 556"/>
                  <a:gd name="T101" fmla="*/ 2147483647 h 395"/>
                  <a:gd name="T102" fmla="*/ 2147483647 w 556"/>
                  <a:gd name="T103" fmla="*/ 2147483647 h 395"/>
                  <a:gd name="T104" fmla="*/ 2147483647 w 556"/>
                  <a:gd name="T105" fmla="*/ 2147483647 h 395"/>
                  <a:gd name="T106" fmla="*/ 2147483647 w 556"/>
                  <a:gd name="T107" fmla="*/ 2147483647 h 395"/>
                  <a:gd name="T108" fmla="*/ 2147483647 w 556"/>
                  <a:gd name="T109" fmla="*/ 2147483647 h 395"/>
                  <a:gd name="T110" fmla="*/ 2147483647 w 556"/>
                  <a:gd name="T111" fmla="*/ 2147483647 h 395"/>
                  <a:gd name="T112" fmla="*/ 2147483647 w 556"/>
                  <a:gd name="T113" fmla="*/ 2147483647 h 395"/>
                  <a:gd name="T114" fmla="*/ 2147483647 w 556"/>
                  <a:gd name="T115" fmla="*/ 2147483647 h 395"/>
                  <a:gd name="T116" fmla="*/ 2147483647 w 556"/>
                  <a:gd name="T117" fmla="*/ 2147483647 h 395"/>
                  <a:gd name="T118" fmla="*/ 2147483647 w 556"/>
                  <a:gd name="T119" fmla="*/ 2147483647 h 395"/>
                  <a:gd name="T120" fmla="*/ 2147483647 w 556"/>
                  <a:gd name="T121" fmla="*/ 2147483647 h 395"/>
                  <a:gd name="T122" fmla="*/ 2147483647 w 556"/>
                  <a:gd name="T123" fmla="*/ 2147483647 h 395"/>
                  <a:gd name="T124" fmla="*/ 2147483647 w 556"/>
                  <a:gd name="T125" fmla="*/ 2147483647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xmlns="" id="{74340A61-CA38-4BF8-A37F-F1D7CA1F6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4349" y="1378241"/>
                <a:ext cx="190172" cy="174391"/>
              </a:xfrm>
              <a:custGeom>
                <a:avLst/>
                <a:gdLst>
                  <a:gd name="T0" fmla="*/ 2147483647 w 148"/>
                  <a:gd name="T1" fmla="*/ 2147483647 h 146"/>
                  <a:gd name="T2" fmla="*/ 2147483647 w 148"/>
                  <a:gd name="T3" fmla="*/ 2147483647 h 146"/>
                  <a:gd name="T4" fmla="*/ 2147483647 w 148"/>
                  <a:gd name="T5" fmla="*/ 2147483647 h 146"/>
                  <a:gd name="T6" fmla="*/ 2147483647 w 148"/>
                  <a:gd name="T7" fmla="*/ 2147483647 h 146"/>
                  <a:gd name="T8" fmla="*/ 2147483647 w 148"/>
                  <a:gd name="T9" fmla="*/ 2147483647 h 146"/>
                  <a:gd name="T10" fmla="*/ 2147483647 w 148"/>
                  <a:gd name="T11" fmla="*/ 2147483647 h 146"/>
                  <a:gd name="T12" fmla="*/ 2147483647 w 148"/>
                  <a:gd name="T13" fmla="*/ 2147483647 h 146"/>
                  <a:gd name="T14" fmla="*/ 2147483647 w 148"/>
                  <a:gd name="T15" fmla="*/ 2147483647 h 146"/>
                  <a:gd name="T16" fmla="*/ 2147483647 w 148"/>
                  <a:gd name="T17" fmla="*/ 2147483647 h 146"/>
                  <a:gd name="T18" fmla="*/ 2147483647 w 148"/>
                  <a:gd name="T19" fmla="*/ 0 h 146"/>
                  <a:gd name="T20" fmla="*/ 2147483647 w 148"/>
                  <a:gd name="T21" fmla="*/ 2147483647 h 146"/>
                  <a:gd name="T22" fmla="*/ 2147483647 w 148"/>
                  <a:gd name="T23" fmla="*/ 2147483647 h 146"/>
                  <a:gd name="T24" fmla="*/ 2147483647 w 148"/>
                  <a:gd name="T25" fmla="*/ 2147483647 h 146"/>
                  <a:gd name="T26" fmla="*/ 2147483647 w 148"/>
                  <a:gd name="T27" fmla="*/ 2147483647 h 146"/>
                  <a:gd name="T28" fmla="*/ 2147483647 w 148"/>
                  <a:gd name="T29" fmla="*/ 2147483647 h 146"/>
                  <a:gd name="T30" fmla="*/ 2147483647 w 148"/>
                  <a:gd name="T31" fmla="*/ 2147483647 h 146"/>
                  <a:gd name="T32" fmla="*/ 2147483647 w 148"/>
                  <a:gd name="T33" fmla="*/ 2147483647 h 146"/>
                  <a:gd name="T34" fmla="*/ 2147483647 w 148"/>
                  <a:gd name="T35" fmla="*/ 2147483647 h 146"/>
                  <a:gd name="T36" fmla="*/ 2147483647 w 148"/>
                  <a:gd name="T37" fmla="*/ 2147483647 h 146"/>
                  <a:gd name="T38" fmla="*/ 2147483647 w 148"/>
                  <a:gd name="T39" fmla="*/ 2147483647 h 146"/>
                  <a:gd name="T40" fmla="*/ 2147483647 w 148"/>
                  <a:gd name="T41" fmla="*/ 2147483647 h 146"/>
                  <a:gd name="T42" fmla="*/ 2147483647 w 148"/>
                  <a:gd name="T43" fmla="*/ 2147483647 h 146"/>
                  <a:gd name="T44" fmla="*/ 2147483647 w 148"/>
                  <a:gd name="T45" fmla="*/ 2147483647 h 146"/>
                  <a:gd name="T46" fmla="*/ 2147483647 w 148"/>
                  <a:gd name="T47" fmla="*/ 2147483647 h 146"/>
                  <a:gd name="T48" fmla="*/ 2147483647 w 148"/>
                  <a:gd name="T49" fmla="*/ 2147483647 h 146"/>
                  <a:gd name="T50" fmla="*/ 2147483647 w 148"/>
                  <a:gd name="T51" fmla="*/ 2147483647 h 146"/>
                  <a:gd name="T52" fmla="*/ 2147483647 w 148"/>
                  <a:gd name="T53" fmla="*/ 2147483647 h 146"/>
                  <a:gd name="T54" fmla="*/ 2147483647 w 148"/>
                  <a:gd name="T55" fmla="*/ 2147483647 h 146"/>
                  <a:gd name="T56" fmla="*/ 2147483647 w 148"/>
                  <a:gd name="T57" fmla="*/ 2147483647 h 146"/>
                  <a:gd name="T58" fmla="*/ 2147483647 w 148"/>
                  <a:gd name="T59" fmla="*/ 2147483647 h 146"/>
                  <a:gd name="T60" fmla="*/ 2147483647 w 148"/>
                  <a:gd name="T61" fmla="*/ 2147483647 h 146"/>
                  <a:gd name="T62" fmla="*/ 2147483647 w 148"/>
                  <a:gd name="T63" fmla="*/ 2147483647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xmlns="" id="{62B3929F-1E29-40C8-9C90-3660525B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5932" y="1313792"/>
                <a:ext cx="173057" cy="111837"/>
              </a:xfrm>
              <a:custGeom>
                <a:avLst/>
                <a:gdLst>
                  <a:gd name="T0" fmla="*/ 2147483647 w 133"/>
                  <a:gd name="T1" fmla="*/ 2147483647 h 91"/>
                  <a:gd name="T2" fmla="*/ 2147483647 w 133"/>
                  <a:gd name="T3" fmla="*/ 2147483647 h 91"/>
                  <a:gd name="T4" fmla="*/ 2147483647 w 133"/>
                  <a:gd name="T5" fmla="*/ 2147483647 h 91"/>
                  <a:gd name="T6" fmla="*/ 2147483647 w 133"/>
                  <a:gd name="T7" fmla="*/ 2147483647 h 91"/>
                  <a:gd name="T8" fmla="*/ 2147483647 w 133"/>
                  <a:gd name="T9" fmla="*/ 2147483647 h 91"/>
                  <a:gd name="T10" fmla="*/ 2147483647 w 133"/>
                  <a:gd name="T11" fmla="*/ 2147483647 h 91"/>
                  <a:gd name="T12" fmla="*/ 2147483647 w 133"/>
                  <a:gd name="T13" fmla="*/ 2147483647 h 91"/>
                  <a:gd name="T14" fmla="*/ 2147483647 w 133"/>
                  <a:gd name="T15" fmla="*/ 2147483647 h 91"/>
                  <a:gd name="T16" fmla="*/ 2147483647 w 133"/>
                  <a:gd name="T17" fmla="*/ 2147483647 h 91"/>
                  <a:gd name="T18" fmla="*/ 2147483647 w 133"/>
                  <a:gd name="T19" fmla="*/ 2147483647 h 91"/>
                  <a:gd name="T20" fmla="*/ 2147483647 w 133"/>
                  <a:gd name="T21" fmla="*/ 2147483647 h 91"/>
                  <a:gd name="T22" fmla="*/ 2147483647 w 133"/>
                  <a:gd name="T23" fmla="*/ 2147483647 h 91"/>
                  <a:gd name="T24" fmla="*/ 2147483647 w 133"/>
                  <a:gd name="T25" fmla="*/ 2147483647 h 91"/>
                  <a:gd name="T26" fmla="*/ 2147483647 w 133"/>
                  <a:gd name="T27" fmla="*/ 2147483647 h 91"/>
                  <a:gd name="T28" fmla="*/ 2147483647 w 133"/>
                  <a:gd name="T29" fmla="*/ 2147483647 h 91"/>
                  <a:gd name="T30" fmla="*/ 2147483647 w 133"/>
                  <a:gd name="T31" fmla="*/ 2147483647 h 91"/>
                  <a:gd name="T32" fmla="*/ 2147483647 w 133"/>
                  <a:gd name="T33" fmla="*/ 2147483647 h 91"/>
                  <a:gd name="T34" fmla="*/ 2147483647 w 133"/>
                  <a:gd name="T35" fmla="*/ 2147483647 h 91"/>
                  <a:gd name="T36" fmla="*/ 2147483647 w 133"/>
                  <a:gd name="T37" fmla="*/ 2147483647 h 91"/>
                  <a:gd name="T38" fmla="*/ 2147483647 w 133"/>
                  <a:gd name="T39" fmla="*/ 2147483647 h 91"/>
                  <a:gd name="T40" fmla="*/ 2147483647 w 133"/>
                  <a:gd name="T41" fmla="*/ 2147483647 h 91"/>
                  <a:gd name="T42" fmla="*/ 2147483647 w 133"/>
                  <a:gd name="T43" fmla="*/ 2147483647 h 91"/>
                  <a:gd name="T44" fmla="*/ 2147483647 w 133"/>
                  <a:gd name="T45" fmla="*/ 2147483647 h 91"/>
                  <a:gd name="T46" fmla="*/ 2147483647 w 133"/>
                  <a:gd name="T47" fmla="*/ 2147483647 h 91"/>
                  <a:gd name="T48" fmla="*/ 2147483647 w 133"/>
                  <a:gd name="T49" fmla="*/ 2147483647 h 91"/>
                  <a:gd name="T50" fmla="*/ 2147483647 w 133"/>
                  <a:gd name="T51" fmla="*/ 2147483647 h 91"/>
                  <a:gd name="T52" fmla="*/ 2147483647 w 133"/>
                  <a:gd name="T53" fmla="*/ 2147483647 h 91"/>
                  <a:gd name="T54" fmla="*/ 2147483647 w 133"/>
                  <a:gd name="T55" fmla="*/ 2147483647 h 91"/>
                  <a:gd name="T56" fmla="*/ 0 w 133"/>
                  <a:gd name="T57" fmla="*/ 2147483647 h 91"/>
                  <a:gd name="T58" fmla="*/ 2147483647 w 133"/>
                  <a:gd name="T59" fmla="*/ 2147483647 h 91"/>
                  <a:gd name="T60" fmla="*/ 2147483647 w 133"/>
                  <a:gd name="T61" fmla="*/ 2147483647 h 91"/>
                  <a:gd name="T62" fmla="*/ 2147483647 w 133"/>
                  <a:gd name="T63" fmla="*/ 2147483647 h 91"/>
                  <a:gd name="T64" fmla="*/ 2147483647 w 133"/>
                  <a:gd name="T65" fmla="*/ 2147483647 h 91"/>
                  <a:gd name="T66" fmla="*/ 2147483647 w 133"/>
                  <a:gd name="T67" fmla="*/ 2147483647 h 91"/>
                  <a:gd name="T68" fmla="*/ 2147483647 w 133"/>
                  <a:gd name="T69" fmla="*/ 0 h 91"/>
                  <a:gd name="T70" fmla="*/ 2147483647 w 133"/>
                  <a:gd name="T71" fmla="*/ 2147483647 h 91"/>
                  <a:gd name="T72" fmla="*/ 2147483647 w 133"/>
                  <a:gd name="T73" fmla="*/ 2147483647 h 91"/>
                  <a:gd name="T74" fmla="*/ 2147483647 w 133"/>
                  <a:gd name="T75" fmla="*/ 2147483647 h 91"/>
                  <a:gd name="T76" fmla="*/ 2147483647 w 133"/>
                  <a:gd name="T77" fmla="*/ 2147483647 h 91"/>
                  <a:gd name="T78" fmla="*/ 2147483647 w 133"/>
                  <a:gd name="T79" fmla="*/ 2147483647 h 91"/>
                  <a:gd name="T80" fmla="*/ 2147483647 w 133"/>
                  <a:gd name="T81" fmla="*/ 2147483647 h 91"/>
                  <a:gd name="T82" fmla="*/ 2147483647 w 133"/>
                  <a:gd name="T83" fmla="*/ 2147483647 h 91"/>
                  <a:gd name="T84" fmla="*/ 2147483647 w 133"/>
                  <a:gd name="T85" fmla="*/ 2147483647 h 91"/>
                  <a:gd name="T86" fmla="*/ 2147483647 w 133"/>
                  <a:gd name="T87" fmla="*/ 2147483647 h 91"/>
                  <a:gd name="T88" fmla="*/ 2147483647 w 133"/>
                  <a:gd name="T89" fmla="*/ 2147483647 h 91"/>
                  <a:gd name="T90" fmla="*/ 2147483647 w 133"/>
                  <a:gd name="T91" fmla="*/ 2147483647 h 91"/>
                  <a:gd name="T92" fmla="*/ 2147483647 w 133"/>
                  <a:gd name="T93" fmla="*/ 2147483647 h 91"/>
                  <a:gd name="T94" fmla="*/ 2147483647 w 133"/>
                  <a:gd name="T95" fmla="*/ 2147483647 h 91"/>
                  <a:gd name="T96" fmla="*/ 2147483647 w 133"/>
                  <a:gd name="T97" fmla="*/ 2147483647 h 91"/>
                  <a:gd name="T98" fmla="*/ 2147483647 w 133"/>
                  <a:gd name="T99" fmla="*/ 2147483647 h 91"/>
                  <a:gd name="T100" fmla="*/ 2147483647 w 133"/>
                  <a:gd name="T101" fmla="*/ 2147483647 h 91"/>
                  <a:gd name="T102" fmla="*/ 2147483647 w 133"/>
                  <a:gd name="T103" fmla="*/ 2147483647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xmlns="" id="{1727B1D4-BF2A-4321-8EDD-61100248F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667" y="1255030"/>
                <a:ext cx="131220" cy="73927"/>
              </a:xfrm>
              <a:custGeom>
                <a:avLst/>
                <a:gdLst>
                  <a:gd name="T0" fmla="*/ 2147483647 w 102"/>
                  <a:gd name="T1" fmla="*/ 2147483647 h 60"/>
                  <a:gd name="T2" fmla="*/ 2147483647 w 102"/>
                  <a:gd name="T3" fmla="*/ 2147483647 h 60"/>
                  <a:gd name="T4" fmla="*/ 2147483647 w 102"/>
                  <a:gd name="T5" fmla="*/ 2147483647 h 60"/>
                  <a:gd name="T6" fmla="*/ 2147483647 w 102"/>
                  <a:gd name="T7" fmla="*/ 2147483647 h 60"/>
                  <a:gd name="T8" fmla="*/ 2147483647 w 102"/>
                  <a:gd name="T9" fmla="*/ 2147483647 h 60"/>
                  <a:gd name="T10" fmla="*/ 2147483647 w 102"/>
                  <a:gd name="T11" fmla="*/ 2147483647 h 60"/>
                  <a:gd name="T12" fmla="*/ 2147483647 w 102"/>
                  <a:gd name="T13" fmla="*/ 2147483647 h 60"/>
                  <a:gd name="T14" fmla="*/ 2147483647 w 102"/>
                  <a:gd name="T15" fmla="*/ 2147483647 h 60"/>
                  <a:gd name="T16" fmla="*/ 2147483647 w 102"/>
                  <a:gd name="T17" fmla="*/ 2147483647 h 60"/>
                  <a:gd name="T18" fmla="*/ 2147483647 w 102"/>
                  <a:gd name="T19" fmla="*/ 2147483647 h 60"/>
                  <a:gd name="T20" fmla="*/ 2147483647 w 102"/>
                  <a:gd name="T21" fmla="*/ 2147483647 h 60"/>
                  <a:gd name="T22" fmla="*/ 2147483647 w 102"/>
                  <a:gd name="T23" fmla="*/ 2147483647 h 60"/>
                  <a:gd name="T24" fmla="*/ 2147483647 w 102"/>
                  <a:gd name="T25" fmla="*/ 2147483647 h 60"/>
                  <a:gd name="T26" fmla="*/ 2147483647 w 102"/>
                  <a:gd name="T27" fmla="*/ 2147483647 h 60"/>
                  <a:gd name="T28" fmla="*/ 2147483647 w 102"/>
                  <a:gd name="T29" fmla="*/ 2147483647 h 60"/>
                  <a:gd name="T30" fmla="*/ 2147483647 w 102"/>
                  <a:gd name="T31" fmla="*/ 2147483647 h 60"/>
                  <a:gd name="T32" fmla="*/ 2147483647 w 102"/>
                  <a:gd name="T33" fmla="*/ 2147483647 h 60"/>
                  <a:gd name="T34" fmla="*/ 2147483647 w 102"/>
                  <a:gd name="T35" fmla="*/ 2147483647 h 60"/>
                  <a:gd name="T36" fmla="*/ 2147483647 w 102"/>
                  <a:gd name="T37" fmla="*/ 2147483647 h 60"/>
                  <a:gd name="T38" fmla="*/ 2147483647 w 102"/>
                  <a:gd name="T39" fmla="*/ 2147483647 h 60"/>
                  <a:gd name="T40" fmla="*/ 2147483647 w 102"/>
                  <a:gd name="T41" fmla="*/ 2147483647 h 60"/>
                  <a:gd name="T42" fmla="*/ 2147483647 w 102"/>
                  <a:gd name="T43" fmla="*/ 2147483647 h 60"/>
                  <a:gd name="T44" fmla="*/ 2147483647 w 102"/>
                  <a:gd name="T45" fmla="*/ 2147483647 h 60"/>
                  <a:gd name="T46" fmla="*/ 0 w 102"/>
                  <a:gd name="T47" fmla="*/ 2147483647 h 60"/>
                  <a:gd name="T48" fmla="*/ 2147483647 w 102"/>
                  <a:gd name="T49" fmla="*/ 2147483647 h 60"/>
                  <a:gd name="T50" fmla="*/ 2147483647 w 102"/>
                  <a:gd name="T51" fmla="*/ 2147483647 h 60"/>
                  <a:gd name="T52" fmla="*/ 2147483647 w 102"/>
                  <a:gd name="T53" fmla="*/ 2147483647 h 60"/>
                  <a:gd name="T54" fmla="*/ 2147483647 w 102"/>
                  <a:gd name="T55" fmla="*/ 2147483647 h 60"/>
                  <a:gd name="T56" fmla="*/ 2147483647 w 102"/>
                  <a:gd name="T57" fmla="*/ 2147483647 h 60"/>
                  <a:gd name="T58" fmla="*/ 2147483647 w 102"/>
                  <a:gd name="T59" fmla="*/ 2147483647 h 60"/>
                  <a:gd name="T60" fmla="*/ 2147483647 w 102"/>
                  <a:gd name="T61" fmla="*/ 2147483647 h 60"/>
                  <a:gd name="T62" fmla="*/ 2147483647 w 102"/>
                  <a:gd name="T63" fmla="*/ 2147483647 h 60"/>
                  <a:gd name="T64" fmla="*/ 2147483647 w 102"/>
                  <a:gd name="T65" fmla="*/ 0 h 60"/>
                  <a:gd name="T66" fmla="*/ 2147483647 w 102"/>
                  <a:gd name="T67" fmla="*/ 0 h 60"/>
                  <a:gd name="T68" fmla="*/ 2147483647 w 102"/>
                  <a:gd name="T69" fmla="*/ 0 h 60"/>
                  <a:gd name="T70" fmla="*/ 2147483647 w 102"/>
                  <a:gd name="T71" fmla="*/ 0 h 60"/>
                  <a:gd name="T72" fmla="*/ 2147483647 w 102"/>
                  <a:gd name="T73" fmla="*/ 0 h 60"/>
                  <a:gd name="T74" fmla="*/ 2147483647 w 102"/>
                  <a:gd name="T75" fmla="*/ 0 h 60"/>
                  <a:gd name="T76" fmla="*/ 2147483647 w 102"/>
                  <a:gd name="T77" fmla="*/ 2147483647 h 60"/>
                  <a:gd name="T78" fmla="*/ 2147483647 w 102"/>
                  <a:gd name="T79" fmla="*/ 2147483647 h 60"/>
                  <a:gd name="T80" fmla="*/ 2147483647 w 102"/>
                  <a:gd name="T81" fmla="*/ 2147483647 h 60"/>
                  <a:gd name="T82" fmla="*/ 2147483647 w 102"/>
                  <a:gd name="T83" fmla="*/ 2147483647 h 60"/>
                  <a:gd name="T84" fmla="*/ 2147483647 w 102"/>
                  <a:gd name="T85" fmla="*/ 2147483647 h 60"/>
                  <a:gd name="T86" fmla="*/ 2147483647 w 102"/>
                  <a:gd name="T87" fmla="*/ 2147483647 h 60"/>
                  <a:gd name="T88" fmla="*/ 2147483647 w 102"/>
                  <a:gd name="T89" fmla="*/ 2147483647 h 60"/>
                  <a:gd name="T90" fmla="*/ 2147483647 w 102"/>
                  <a:gd name="T91" fmla="*/ 2147483647 h 60"/>
                  <a:gd name="T92" fmla="*/ 2147483647 w 102"/>
                  <a:gd name="T93" fmla="*/ 2147483647 h 60"/>
                  <a:gd name="T94" fmla="*/ 2147483647 w 102"/>
                  <a:gd name="T95" fmla="*/ 2147483647 h 60"/>
                  <a:gd name="T96" fmla="*/ 2147483647 w 102"/>
                  <a:gd name="T97" fmla="*/ 2147483647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xmlns="" id="{3E3A6136-5417-4834-ACFC-E10ACBA8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301" y="1328957"/>
                <a:ext cx="110300" cy="96672"/>
              </a:xfrm>
              <a:custGeom>
                <a:avLst/>
                <a:gdLst>
                  <a:gd name="T0" fmla="*/ 2147483647 w 86"/>
                  <a:gd name="T1" fmla="*/ 2147483647 h 80"/>
                  <a:gd name="T2" fmla="*/ 2147483647 w 86"/>
                  <a:gd name="T3" fmla="*/ 0 h 80"/>
                  <a:gd name="T4" fmla="*/ 2147483647 w 86"/>
                  <a:gd name="T5" fmla="*/ 2147483647 h 80"/>
                  <a:gd name="T6" fmla="*/ 2147483647 w 86"/>
                  <a:gd name="T7" fmla="*/ 2147483647 h 80"/>
                  <a:gd name="T8" fmla="*/ 2147483647 w 86"/>
                  <a:gd name="T9" fmla="*/ 2147483647 h 80"/>
                  <a:gd name="T10" fmla="*/ 2147483647 w 86"/>
                  <a:gd name="T11" fmla="*/ 2147483647 h 80"/>
                  <a:gd name="T12" fmla="*/ 2147483647 w 86"/>
                  <a:gd name="T13" fmla="*/ 2147483647 h 80"/>
                  <a:gd name="T14" fmla="*/ 2147483647 w 86"/>
                  <a:gd name="T15" fmla="*/ 2147483647 h 80"/>
                  <a:gd name="T16" fmla="*/ 2147483647 w 86"/>
                  <a:gd name="T17" fmla="*/ 2147483647 h 80"/>
                  <a:gd name="T18" fmla="*/ 2147483647 w 86"/>
                  <a:gd name="T19" fmla="*/ 2147483647 h 80"/>
                  <a:gd name="T20" fmla="*/ 2147483647 w 86"/>
                  <a:gd name="T21" fmla="*/ 2147483647 h 80"/>
                  <a:gd name="T22" fmla="*/ 2147483647 w 86"/>
                  <a:gd name="T23" fmla="*/ 2147483647 h 80"/>
                  <a:gd name="T24" fmla="*/ 2147483647 w 86"/>
                  <a:gd name="T25" fmla="*/ 2147483647 h 80"/>
                  <a:gd name="T26" fmla="*/ 2147483647 w 86"/>
                  <a:gd name="T27" fmla="*/ 2147483647 h 80"/>
                  <a:gd name="T28" fmla="*/ 2147483647 w 86"/>
                  <a:gd name="T29" fmla="*/ 2147483647 h 80"/>
                  <a:gd name="T30" fmla="*/ 2147483647 w 86"/>
                  <a:gd name="T31" fmla="*/ 2147483647 h 80"/>
                  <a:gd name="T32" fmla="*/ 2147483647 w 86"/>
                  <a:gd name="T33" fmla="*/ 2147483647 h 80"/>
                  <a:gd name="T34" fmla="*/ 2147483647 w 86"/>
                  <a:gd name="T35" fmla="*/ 2147483647 h 80"/>
                  <a:gd name="T36" fmla="*/ 2147483647 w 86"/>
                  <a:gd name="T37" fmla="*/ 2147483647 h 80"/>
                  <a:gd name="T38" fmla="*/ 2147483647 w 86"/>
                  <a:gd name="T39" fmla="*/ 2147483647 h 80"/>
                  <a:gd name="T40" fmla="*/ 2147483647 w 86"/>
                  <a:gd name="T41" fmla="*/ 2147483647 h 80"/>
                  <a:gd name="T42" fmla="*/ 2147483647 w 86"/>
                  <a:gd name="T43" fmla="*/ 2147483647 h 80"/>
                  <a:gd name="T44" fmla="*/ 2147483647 w 86"/>
                  <a:gd name="T45" fmla="*/ 2147483647 h 80"/>
                  <a:gd name="T46" fmla="*/ 2147483647 w 86"/>
                  <a:gd name="T47" fmla="*/ 2147483647 h 80"/>
                  <a:gd name="T48" fmla="*/ 2147483647 w 86"/>
                  <a:gd name="T49" fmla="*/ 2147483647 h 80"/>
                  <a:gd name="T50" fmla="*/ 2147483647 w 86"/>
                  <a:gd name="T51" fmla="*/ 2147483647 h 80"/>
                  <a:gd name="T52" fmla="*/ 2147483647 w 86"/>
                  <a:gd name="T53" fmla="*/ 2147483647 h 80"/>
                  <a:gd name="T54" fmla="*/ 2147483647 w 86"/>
                  <a:gd name="T55" fmla="*/ 2147483647 h 80"/>
                  <a:gd name="T56" fmla="*/ 2147483647 w 86"/>
                  <a:gd name="T57" fmla="*/ 2147483647 h 80"/>
                  <a:gd name="T58" fmla="*/ 2147483647 w 86"/>
                  <a:gd name="T59" fmla="*/ 2147483647 h 80"/>
                  <a:gd name="T60" fmla="*/ 2147483647 w 86"/>
                  <a:gd name="T61" fmla="*/ 2147483647 h 80"/>
                  <a:gd name="T62" fmla="*/ 2147483647 w 86"/>
                  <a:gd name="T63" fmla="*/ 2147483647 h 80"/>
                  <a:gd name="T64" fmla="*/ 2147483647 w 86"/>
                  <a:gd name="T65" fmla="*/ 2147483647 h 80"/>
                  <a:gd name="T66" fmla="*/ 2147483647 w 86"/>
                  <a:gd name="T67" fmla="*/ 2147483647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xmlns="" id="{62A2D23B-BEA0-4DF3-A66C-A01F72A05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503" y="1387718"/>
                <a:ext cx="43739" cy="54972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2147483647 h 46"/>
                  <a:gd name="T8" fmla="*/ 2147483647 w 34"/>
                  <a:gd name="T9" fmla="*/ 2147483647 h 46"/>
                  <a:gd name="T10" fmla="*/ 2147483647 w 34"/>
                  <a:gd name="T11" fmla="*/ 2147483647 h 46"/>
                  <a:gd name="T12" fmla="*/ 2147483647 w 34"/>
                  <a:gd name="T13" fmla="*/ 2147483647 h 46"/>
                  <a:gd name="T14" fmla="*/ 0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0 h 46"/>
                  <a:gd name="T50" fmla="*/ 2147483647 w 34"/>
                  <a:gd name="T51" fmla="*/ 0 h 46"/>
                  <a:gd name="T52" fmla="*/ 2147483647 w 34"/>
                  <a:gd name="T53" fmla="*/ 0 h 46"/>
                  <a:gd name="T54" fmla="*/ 2147483647 w 34"/>
                  <a:gd name="T55" fmla="*/ 2147483647 h 46"/>
                  <a:gd name="T56" fmla="*/ 2147483647 w 34"/>
                  <a:gd name="T57" fmla="*/ 2147483647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xmlns="" id="{6D592DD6-7C9A-4FBB-8148-D706FF0E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093" y="1311896"/>
                <a:ext cx="258634" cy="123211"/>
              </a:xfrm>
              <a:custGeom>
                <a:avLst/>
                <a:gdLst>
                  <a:gd name="T0" fmla="*/ 2147483647 w 202"/>
                  <a:gd name="T1" fmla="*/ 2147483647 h 100"/>
                  <a:gd name="T2" fmla="*/ 2147483647 w 202"/>
                  <a:gd name="T3" fmla="*/ 2147483647 h 100"/>
                  <a:gd name="T4" fmla="*/ 2147483647 w 202"/>
                  <a:gd name="T5" fmla="*/ 2147483647 h 100"/>
                  <a:gd name="T6" fmla="*/ 2147483647 w 202"/>
                  <a:gd name="T7" fmla="*/ 2147483647 h 100"/>
                  <a:gd name="T8" fmla="*/ 2147483647 w 202"/>
                  <a:gd name="T9" fmla="*/ 2147483647 h 100"/>
                  <a:gd name="T10" fmla="*/ 2147483647 w 202"/>
                  <a:gd name="T11" fmla="*/ 2147483647 h 100"/>
                  <a:gd name="T12" fmla="*/ 2147483647 w 202"/>
                  <a:gd name="T13" fmla="*/ 2147483647 h 100"/>
                  <a:gd name="T14" fmla="*/ 2147483647 w 202"/>
                  <a:gd name="T15" fmla="*/ 2147483647 h 100"/>
                  <a:gd name="T16" fmla="*/ 2147483647 w 202"/>
                  <a:gd name="T17" fmla="*/ 2147483647 h 100"/>
                  <a:gd name="T18" fmla="*/ 2147483647 w 202"/>
                  <a:gd name="T19" fmla="*/ 2147483647 h 100"/>
                  <a:gd name="T20" fmla="*/ 2147483647 w 202"/>
                  <a:gd name="T21" fmla="*/ 2147483647 h 100"/>
                  <a:gd name="T22" fmla="*/ 2147483647 w 202"/>
                  <a:gd name="T23" fmla="*/ 2147483647 h 100"/>
                  <a:gd name="T24" fmla="*/ 2147483647 w 202"/>
                  <a:gd name="T25" fmla="*/ 2147483647 h 100"/>
                  <a:gd name="T26" fmla="*/ 2147483647 w 202"/>
                  <a:gd name="T27" fmla="*/ 2147483647 h 100"/>
                  <a:gd name="T28" fmla="*/ 2147483647 w 202"/>
                  <a:gd name="T29" fmla="*/ 2147483647 h 100"/>
                  <a:gd name="T30" fmla="*/ 2147483647 w 202"/>
                  <a:gd name="T31" fmla="*/ 2147483647 h 100"/>
                  <a:gd name="T32" fmla="*/ 2147483647 w 202"/>
                  <a:gd name="T33" fmla="*/ 2147483647 h 100"/>
                  <a:gd name="T34" fmla="*/ 2147483647 w 202"/>
                  <a:gd name="T35" fmla="*/ 2147483647 h 100"/>
                  <a:gd name="T36" fmla="*/ 2147483647 w 202"/>
                  <a:gd name="T37" fmla="*/ 2147483647 h 100"/>
                  <a:gd name="T38" fmla="*/ 2147483647 w 202"/>
                  <a:gd name="T39" fmla="*/ 2147483647 h 100"/>
                  <a:gd name="T40" fmla="*/ 2147483647 w 202"/>
                  <a:gd name="T41" fmla="*/ 2147483647 h 100"/>
                  <a:gd name="T42" fmla="*/ 2147483647 w 202"/>
                  <a:gd name="T43" fmla="*/ 2147483647 h 100"/>
                  <a:gd name="T44" fmla="*/ 2147483647 w 202"/>
                  <a:gd name="T45" fmla="*/ 2147483647 h 100"/>
                  <a:gd name="T46" fmla="*/ 2147483647 w 202"/>
                  <a:gd name="T47" fmla="*/ 2147483647 h 100"/>
                  <a:gd name="T48" fmla="*/ 2147483647 w 202"/>
                  <a:gd name="T49" fmla="*/ 2147483647 h 100"/>
                  <a:gd name="T50" fmla="*/ 2147483647 w 202"/>
                  <a:gd name="T51" fmla="*/ 2147483647 h 100"/>
                  <a:gd name="T52" fmla="*/ 2147483647 w 202"/>
                  <a:gd name="T53" fmla="*/ 2147483647 h 100"/>
                  <a:gd name="T54" fmla="*/ 0 w 202"/>
                  <a:gd name="T55" fmla="*/ 2147483647 h 100"/>
                  <a:gd name="T56" fmla="*/ 2147483647 w 202"/>
                  <a:gd name="T57" fmla="*/ 2147483647 h 100"/>
                  <a:gd name="T58" fmla="*/ 2147483647 w 202"/>
                  <a:gd name="T59" fmla="*/ 0 h 100"/>
                  <a:gd name="T60" fmla="*/ 2147483647 w 202"/>
                  <a:gd name="T61" fmla="*/ 2147483647 h 100"/>
                  <a:gd name="T62" fmla="*/ 2147483647 w 202"/>
                  <a:gd name="T63" fmla="*/ 2147483647 h 100"/>
                  <a:gd name="T64" fmla="*/ 2147483647 w 202"/>
                  <a:gd name="T65" fmla="*/ 2147483647 h 100"/>
                  <a:gd name="T66" fmla="*/ 2147483647 w 202"/>
                  <a:gd name="T67" fmla="*/ 2147483647 h 100"/>
                  <a:gd name="T68" fmla="*/ 2147483647 w 202"/>
                  <a:gd name="T69" fmla="*/ 2147483647 h 100"/>
                  <a:gd name="T70" fmla="*/ 2147483647 w 202"/>
                  <a:gd name="T71" fmla="*/ 2147483647 h 100"/>
                  <a:gd name="T72" fmla="*/ 2147483647 w 202"/>
                  <a:gd name="T73" fmla="*/ 2147483647 h 100"/>
                  <a:gd name="T74" fmla="*/ 2147483647 w 202"/>
                  <a:gd name="T75" fmla="*/ 2147483647 h 100"/>
                  <a:gd name="T76" fmla="*/ 2147483647 w 202"/>
                  <a:gd name="T77" fmla="*/ 2147483647 h 100"/>
                  <a:gd name="T78" fmla="*/ 2147483647 w 202"/>
                  <a:gd name="T79" fmla="*/ 2147483647 h 100"/>
                  <a:gd name="T80" fmla="*/ 2147483647 w 202"/>
                  <a:gd name="T81" fmla="*/ 2147483647 h 100"/>
                  <a:gd name="T82" fmla="*/ 2147483647 w 202"/>
                  <a:gd name="T83" fmla="*/ 2147483647 h 100"/>
                  <a:gd name="T84" fmla="*/ 2147483647 w 202"/>
                  <a:gd name="T85" fmla="*/ 2147483647 h 100"/>
                  <a:gd name="T86" fmla="*/ 2147483647 w 202"/>
                  <a:gd name="T87" fmla="*/ 2147483647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xmlns="" id="{9A59C7BA-124E-490B-A534-861180337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608" y="1234179"/>
                <a:ext cx="53248" cy="45493"/>
              </a:xfrm>
              <a:custGeom>
                <a:avLst/>
                <a:gdLst>
                  <a:gd name="T0" fmla="*/ 2147483647 w 40"/>
                  <a:gd name="T1" fmla="*/ 2147483647 h 37"/>
                  <a:gd name="T2" fmla="*/ 2147483647 w 40"/>
                  <a:gd name="T3" fmla="*/ 2147483647 h 37"/>
                  <a:gd name="T4" fmla="*/ 2147483647 w 40"/>
                  <a:gd name="T5" fmla="*/ 2147483647 h 37"/>
                  <a:gd name="T6" fmla="*/ 2147483647 w 40"/>
                  <a:gd name="T7" fmla="*/ 2147483647 h 37"/>
                  <a:gd name="T8" fmla="*/ 2147483647 w 40"/>
                  <a:gd name="T9" fmla="*/ 2147483647 h 37"/>
                  <a:gd name="T10" fmla="*/ 2147483647 w 40"/>
                  <a:gd name="T11" fmla="*/ 2147483647 h 37"/>
                  <a:gd name="T12" fmla="*/ 2147483647 w 40"/>
                  <a:gd name="T13" fmla="*/ 2147483647 h 37"/>
                  <a:gd name="T14" fmla="*/ 2147483647 w 40"/>
                  <a:gd name="T15" fmla="*/ 2147483647 h 37"/>
                  <a:gd name="T16" fmla="*/ 2147483647 w 40"/>
                  <a:gd name="T17" fmla="*/ 2147483647 h 37"/>
                  <a:gd name="T18" fmla="*/ 2147483647 w 40"/>
                  <a:gd name="T19" fmla="*/ 2147483647 h 37"/>
                  <a:gd name="T20" fmla="*/ 2147483647 w 40"/>
                  <a:gd name="T21" fmla="*/ 2147483647 h 37"/>
                  <a:gd name="T22" fmla="*/ 2147483647 w 40"/>
                  <a:gd name="T23" fmla="*/ 2147483647 h 37"/>
                  <a:gd name="T24" fmla="*/ 2147483647 w 40"/>
                  <a:gd name="T25" fmla="*/ 2147483647 h 37"/>
                  <a:gd name="T26" fmla="*/ 2147483647 w 40"/>
                  <a:gd name="T27" fmla="*/ 2147483647 h 37"/>
                  <a:gd name="T28" fmla="*/ 0 w 40"/>
                  <a:gd name="T29" fmla="*/ 2147483647 h 37"/>
                  <a:gd name="T30" fmla="*/ 2147483647 w 40"/>
                  <a:gd name="T31" fmla="*/ 2147483647 h 37"/>
                  <a:gd name="T32" fmla="*/ 2147483647 w 40"/>
                  <a:gd name="T33" fmla="*/ 2147483647 h 37"/>
                  <a:gd name="T34" fmla="*/ 2147483647 w 40"/>
                  <a:gd name="T35" fmla="*/ 2147483647 h 37"/>
                  <a:gd name="T36" fmla="*/ 2147483647 w 40"/>
                  <a:gd name="T37" fmla="*/ 2147483647 h 37"/>
                  <a:gd name="T38" fmla="*/ 2147483647 w 40"/>
                  <a:gd name="T39" fmla="*/ 0 h 37"/>
                  <a:gd name="T40" fmla="*/ 2147483647 w 40"/>
                  <a:gd name="T41" fmla="*/ 2147483647 h 37"/>
                  <a:gd name="T42" fmla="*/ 2147483647 w 40"/>
                  <a:gd name="T43" fmla="*/ 2147483647 h 37"/>
                  <a:gd name="T44" fmla="*/ 2147483647 w 40"/>
                  <a:gd name="T45" fmla="*/ 2147483647 h 37"/>
                  <a:gd name="T46" fmla="*/ 2147483647 w 40"/>
                  <a:gd name="T47" fmla="*/ 2147483647 h 37"/>
                  <a:gd name="T48" fmla="*/ 2147483647 w 40"/>
                  <a:gd name="T49" fmla="*/ 2147483647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xmlns="" id="{6966E12E-F710-4A5E-A80D-8D775138C00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483093" y="946056"/>
                <a:ext cx="258634" cy="386692"/>
              </a:xfrm>
              <a:custGeom>
                <a:avLst/>
                <a:gdLst>
                  <a:gd name="T0" fmla="*/ 2147483647 w 201"/>
                  <a:gd name="T1" fmla="*/ 2147483647 h 319"/>
                  <a:gd name="T2" fmla="*/ 2147483647 w 201"/>
                  <a:gd name="T3" fmla="*/ 2147483647 h 319"/>
                  <a:gd name="T4" fmla="*/ 2147483647 w 201"/>
                  <a:gd name="T5" fmla="*/ 2147483647 h 319"/>
                  <a:gd name="T6" fmla="*/ 2147483647 w 201"/>
                  <a:gd name="T7" fmla="*/ 2147483647 h 319"/>
                  <a:gd name="T8" fmla="*/ 2147483647 w 201"/>
                  <a:gd name="T9" fmla="*/ 2147483647 h 319"/>
                  <a:gd name="T10" fmla="*/ 2147483647 w 201"/>
                  <a:gd name="T11" fmla="*/ 2147483647 h 319"/>
                  <a:gd name="T12" fmla="*/ 2147483647 w 201"/>
                  <a:gd name="T13" fmla="*/ 2147483647 h 319"/>
                  <a:gd name="T14" fmla="*/ 2147483647 w 201"/>
                  <a:gd name="T15" fmla="*/ 2147483647 h 319"/>
                  <a:gd name="T16" fmla="*/ 2147483647 w 201"/>
                  <a:gd name="T17" fmla="*/ 2147483647 h 319"/>
                  <a:gd name="T18" fmla="*/ 2147483647 w 201"/>
                  <a:gd name="T19" fmla="*/ 2147483647 h 319"/>
                  <a:gd name="T20" fmla="*/ 2147483647 w 201"/>
                  <a:gd name="T21" fmla="*/ 2147483647 h 319"/>
                  <a:gd name="T22" fmla="*/ 2147483647 w 201"/>
                  <a:gd name="T23" fmla="*/ 2147483647 h 319"/>
                  <a:gd name="T24" fmla="*/ 2147483647 w 201"/>
                  <a:gd name="T25" fmla="*/ 2147483647 h 319"/>
                  <a:gd name="T26" fmla="*/ 2147483647 w 201"/>
                  <a:gd name="T27" fmla="*/ 2147483647 h 319"/>
                  <a:gd name="T28" fmla="*/ 2147483647 w 201"/>
                  <a:gd name="T29" fmla="*/ 2147483647 h 319"/>
                  <a:gd name="T30" fmla="*/ 2147483647 w 201"/>
                  <a:gd name="T31" fmla="*/ 2147483647 h 319"/>
                  <a:gd name="T32" fmla="*/ 2147483647 w 201"/>
                  <a:gd name="T33" fmla="*/ 2147483647 h 319"/>
                  <a:gd name="T34" fmla="*/ 2147483647 w 201"/>
                  <a:gd name="T35" fmla="*/ 2147483647 h 319"/>
                  <a:gd name="T36" fmla="*/ 2147483647 w 201"/>
                  <a:gd name="T37" fmla="*/ 2147483647 h 319"/>
                  <a:gd name="T38" fmla="*/ 2147483647 w 201"/>
                  <a:gd name="T39" fmla="*/ 2147483647 h 319"/>
                  <a:gd name="T40" fmla="*/ 2147483647 w 201"/>
                  <a:gd name="T41" fmla="*/ 2147483647 h 319"/>
                  <a:gd name="T42" fmla="*/ 2147483647 w 201"/>
                  <a:gd name="T43" fmla="*/ 2147483647 h 319"/>
                  <a:gd name="T44" fmla="*/ 2147483647 w 201"/>
                  <a:gd name="T45" fmla="*/ 2147483647 h 319"/>
                  <a:gd name="T46" fmla="*/ 2147483647 w 201"/>
                  <a:gd name="T47" fmla="*/ 2147483647 h 319"/>
                  <a:gd name="T48" fmla="*/ 2147483647 w 201"/>
                  <a:gd name="T49" fmla="*/ 2147483647 h 319"/>
                  <a:gd name="T50" fmla="*/ 2147483647 w 201"/>
                  <a:gd name="T51" fmla="*/ 0 h 319"/>
                  <a:gd name="T52" fmla="*/ 2147483647 w 201"/>
                  <a:gd name="T53" fmla="*/ 2147483647 h 319"/>
                  <a:gd name="T54" fmla="*/ 2147483647 w 201"/>
                  <a:gd name="T55" fmla="*/ 2147483647 h 319"/>
                  <a:gd name="T56" fmla="*/ 2147483647 w 201"/>
                  <a:gd name="T57" fmla="*/ 2147483647 h 319"/>
                  <a:gd name="T58" fmla="*/ 2147483647 w 201"/>
                  <a:gd name="T59" fmla="*/ 2147483647 h 319"/>
                  <a:gd name="T60" fmla="*/ 2147483647 w 201"/>
                  <a:gd name="T61" fmla="*/ 2147483647 h 319"/>
                  <a:gd name="T62" fmla="*/ 2147483647 w 201"/>
                  <a:gd name="T63" fmla="*/ 2147483647 h 319"/>
                  <a:gd name="T64" fmla="*/ 2147483647 w 201"/>
                  <a:gd name="T65" fmla="*/ 2147483647 h 319"/>
                  <a:gd name="T66" fmla="*/ 2147483647 w 201"/>
                  <a:gd name="T67" fmla="*/ 2147483647 h 319"/>
                  <a:gd name="T68" fmla="*/ 2147483647 w 201"/>
                  <a:gd name="T69" fmla="*/ 2147483647 h 319"/>
                  <a:gd name="T70" fmla="*/ 2147483647 w 201"/>
                  <a:gd name="T71" fmla="*/ 2147483647 h 319"/>
                  <a:gd name="T72" fmla="*/ 2147483647 w 201"/>
                  <a:gd name="T73" fmla="*/ 2147483647 h 319"/>
                  <a:gd name="T74" fmla="*/ 2147483647 w 201"/>
                  <a:gd name="T75" fmla="*/ 2147483647 h 319"/>
                  <a:gd name="T76" fmla="*/ 2147483647 w 201"/>
                  <a:gd name="T77" fmla="*/ 2147483647 h 319"/>
                  <a:gd name="T78" fmla="*/ 2147483647 w 201"/>
                  <a:gd name="T79" fmla="*/ 2147483647 h 319"/>
                  <a:gd name="T80" fmla="*/ 2147483647 w 201"/>
                  <a:gd name="T81" fmla="*/ 2147483647 h 319"/>
                  <a:gd name="T82" fmla="*/ 2147483647 w 201"/>
                  <a:gd name="T83" fmla="*/ 2147483647 h 319"/>
                  <a:gd name="T84" fmla="*/ 2147483647 w 201"/>
                  <a:gd name="T85" fmla="*/ 2147483647 h 319"/>
                  <a:gd name="T86" fmla="*/ 0 w 201"/>
                  <a:gd name="T87" fmla="*/ 2147483647 h 319"/>
                  <a:gd name="T88" fmla="*/ 2147483647 w 201"/>
                  <a:gd name="T89" fmla="*/ 2147483647 h 319"/>
                  <a:gd name="T90" fmla="*/ 2147483647 w 201"/>
                  <a:gd name="T91" fmla="*/ 2147483647 h 319"/>
                  <a:gd name="T92" fmla="*/ 2147483647 w 201"/>
                  <a:gd name="T93" fmla="*/ 2147483647 h 319"/>
                  <a:gd name="T94" fmla="*/ 2147483647 w 201"/>
                  <a:gd name="T95" fmla="*/ 2147483647 h 319"/>
                  <a:gd name="T96" fmla="*/ 2147483647 w 201"/>
                  <a:gd name="T97" fmla="*/ 2147483647 h 319"/>
                  <a:gd name="T98" fmla="*/ 2147483647 w 201"/>
                  <a:gd name="T99" fmla="*/ 2147483647 h 319"/>
                  <a:gd name="T100" fmla="*/ 2147483647 w 201"/>
                  <a:gd name="T101" fmla="*/ 2147483647 h 319"/>
                  <a:gd name="T102" fmla="*/ 2147483647 w 201"/>
                  <a:gd name="T103" fmla="*/ 2147483647 h 319"/>
                  <a:gd name="T104" fmla="*/ 2147483647 w 201"/>
                  <a:gd name="T105" fmla="*/ 2147483647 h 319"/>
                  <a:gd name="T106" fmla="*/ 2147483647 w 201"/>
                  <a:gd name="T107" fmla="*/ 2147483647 h 319"/>
                  <a:gd name="T108" fmla="*/ 2147483647 w 201"/>
                  <a:gd name="T109" fmla="*/ 2147483647 h 319"/>
                  <a:gd name="T110" fmla="*/ 2147483647 w 201"/>
                  <a:gd name="T111" fmla="*/ 2147483647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xmlns="" id="{90F7CF34-7994-4D7B-9EBF-F9726A7BB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798" y="1266403"/>
                <a:ext cx="43740" cy="20852"/>
              </a:xfrm>
              <a:custGeom>
                <a:avLst/>
                <a:gdLst>
                  <a:gd name="T0" fmla="*/ 2147483647 w 34"/>
                  <a:gd name="T1" fmla="*/ 0 h 18"/>
                  <a:gd name="T2" fmla="*/ 2147483647 w 34"/>
                  <a:gd name="T3" fmla="*/ 2147483647 h 18"/>
                  <a:gd name="T4" fmla="*/ 2147483647 w 34"/>
                  <a:gd name="T5" fmla="*/ 2147483647 h 18"/>
                  <a:gd name="T6" fmla="*/ 2147483647 w 34"/>
                  <a:gd name="T7" fmla="*/ 2147483647 h 18"/>
                  <a:gd name="T8" fmla="*/ 2147483647 w 34"/>
                  <a:gd name="T9" fmla="*/ 2147483647 h 18"/>
                  <a:gd name="T10" fmla="*/ 2147483647 w 34"/>
                  <a:gd name="T11" fmla="*/ 2147483647 h 18"/>
                  <a:gd name="T12" fmla="*/ 2147483647 w 34"/>
                  <a:gd name="T13" fmla="*/ 2147483647 h 18"/>
                  <a:gd name="T14" fmla="*/ 2147483647 w 34"/>
                  <a:gd name="T15" fmla="*/ 2147483647 h 18"/>
                  <a:gd name="T16" fmla="*/ 2147483647 w 34"/>
                  <a:gd name="T17" fmla="*/ 2147483647 h 18"/>
                  <a:gd name="T18" fmla="*/ 2147483647 w 34"/>
                  <a:gd name="T19" fmla="*/ 2147483647 h 18"/>
                  <a:gd name="T20" fmla="*/ 0 w 34"/>
                  <a:gd name="T21" fmla="*/ 2147483647 h 18"/>
                  <a:gd name="T22" fmla="*/ 0 w 34"/>
                  <a:gd name="T23" fmla="*/ 2147483647 h 18"/>
                  <a:gd name="T24" fmla="*/ 2147483647 w 34"/>
                  <a:gd name="T25" fmla="*/ 2147483647 h 18"/>
                  <a:gd name="T26" fmla="*/ 2147483647 w 34"/>
                  <a:gd name="T27" fmla="*/ 2147483647 h 18"/>
                  <a:gd name="T28" fmla="*/ 2147483647 w 34"/>
                  <a:gd name="T29" fmla="*/ 2147483647 h 18"/>
                  <a:gd name="T30" fmla="*/ 2147483647 w 34"/>
                  <a:gd name="T31" fmla="*/ 2147483647 h 18"/>
                  <a:gd name="T32" fmla="*/ 2147483647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xmlns="" id="{C6DDDC20-03CC-40C4-ABC0-D6118E567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5977" y="1211433"/>
                <a:ext cx="39937" cy="56867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0 h 46"/>
                  <a:gd name="T8" fmla="*/ 2147483647 w 34"/>
                  <a:gd name="T9" fmla="*/ 0 h 46"/>
                  <a:gd name="T10" fmla="*/ 2147483647 w 34"/>
                  <a:gd name="T11" fmla="*/ 2147483647 h 46"/>
                  <a:gd name="T12" fmla="*/ 0 w 34"/>
                  <a:gd name="T13" fmla="*/ 2147483647 h 46"/>
                  <a:gd name="T14" fmla="*/ 2147483647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2147483647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xmlns="" id="{16A768BE-6EE0-4786-A679-9DC0C9D98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6105" y="1184895"/>
                <a:ext cx="72266" cy="81508"/>
              </a:xfrm>
              <a:custGeom>
                <a:avLst/>
                <a:gdLst>
                  <a:gd name="T0" fmla="*/ 2147483647 w 58"/>
                  <a:gd name="T1" fmla="*/ 2147483647 h 67"/>
                  <a:gd name="T2" fmla="*/ 2147483647 w 58"/>
                  <a:gd name="T3" fmla="*/ 2147483647 h 67"/>
                  <a:gd name="T4" fmla="*/ 2147483647 w 58"/>
                  <a:gd name="T5" fmla="*/ 2147483647 h 67"/>
                  <a:gd name="T6" fmla="*/ 2147483647 w 58"/>
                  <a:gd name="T7" fmla="*/ 2147483647 h 67"/>
                  <a:gd name="T8" fmla="*/ 2147483647 w 58"/>
                  <a:gd name="T9" fmla="*/ 2147483647 h 67"/>
                  <a:gd name="T10" fmla="*/ 2147483647 w 58"/>
                  <a:gd name="T11" fmla="*/ 2147483647 h 67"/>
                  <a:gd name="T12" fmla="*/ 2147483647 w 58"/>
                  <a:gd name="T13" fmla="*/ 2147483647 h 67"/>
                  <a:gd name="T14" fmla="*/ 2147483647 w 58"/>
                  <a:gd name="T15" fmla="*/ 2147483647 h 67"/>
                  <a:gd name="T16" fmla="*/ 2147483647 w 58"/>
                  <a:gd name="T17" fmla="*/ 2147483647 h 67"/>
                  <a:gd name="T18" fmla="*/ 2147483647 w 58"/>
                  <a:gd name="T19" fmla="*/ 2147483647 h 67"/>
                  <a:gd name="T20" fmla="*/ 2147483647 w 58"/>
                  <a:gd name="T21" fmla="*/ 2147483647 h 67"/>
                  <a:gd name="T22" fmla="*/ 2147483647 w 58"/>
                  <a:gd name="T23" fmla="*/ 2147483647 h 67"/>
                  <a:gd name="T24" fmla="*/ 2147483647 w 58"/>
                  <a:gd name="T25" fmla="*/ 2147483647 h 67"/>
                  <a:gd name="T26" fmla="*/ 2147483647 w 58"/>
                  <a:gd name="T27" fmla="*/ 2147483647 h 67"/>
                  <a:gd name="T28" fmla="*/ 2147483647 w 58"/>
                  <a:gd name="T29" fmla="*/ 2147483647 h 67"/>
                  <a:gd name="T30" fmla="*/ 2147483647 w 58"/>
                  <a:gd name="T31" fmla="*/ 2147483647 h 67"/>
                  <a:gd name="T32" fmla="*/ 2147483647 w 58"/>
                  <a:gd name="T33" fmla="*/ 2147483647 h 67"/>
                  <a:gd name="T34" fmla="*/ 2147483647 w 58"/>
                  <a:gd name="T35" fmla="*/ 2147483647 h 67"/>
                  <a:gd name="T36" fmla="*/ 2147483647 w 58"/>
                  <a:gd name="T37" fmla="*/ 2147483647 h 67"/>
                  <a:gd name="T38" fmla="*/ 2147483647 w 58"/>
                  <a:gd name="T39" fmla="*/ 2147483647 h 67"/>
                  <a:gd name="T40" fmla="*/ 2147483647 w 58"/>
                  <a:gd name="T41" fmla="*/ 2147483647 h 67"/>
                  <a:gd name="T42" fmla="*/ 2147483647 w 58"/>
                  <a:gd name="T43" fmla="*/ 2147483647 h 67"/>
                  <a:gd name="T44" fmla="*/ 2147483647 w 58"/>
                  <a:gd name="T45" fmla="*/ 2147483647 h 67"/>
                  <a:gd name="T46" fmla="*/ 0 w 58"/>
                  <a:gd name="T47" fmla="*/ 2147483647 h 67"/>
                  <a:gd name="T48" fmla="*/ 2147483647 w 58"/>
                  <a:gd name="T49" fmla="*/ 0 h 67"/>
                  <a:gd name="T50" fmla="*/ 2147483647 w 58"/>
                  <a:gd name="T51" fmla="*/ 0 h 67"/>
                  <a:gd name="T52" fmla="*/ 2147483647 w 58"/>
                  <a:gd name="T53" fmla="*/ 0 h 67"/>
                  <a:gd name="T54" fmla="*/ 2147483647 w 58"/>
                  <a:gd name="T55" fmla="*/ 2147483647 h 67"/>
                  <a:gd name="T56" fmla="*/ 2147483647 w 58"/>
                  <a:gd name="T57" fmla="*/ 2147483647 h 67"/>
                  <a:gd name="T58" fmla="*/ 2147483647 w 58"/>
                  <a:gd name="T59" fmla="*/ 2147483647 h 67"/>
                  <a:gd name="T60" fmla="*/ 2147483647 w 58"/>
                  <a:gd name="T61" fmla="*/ 2147483647 h 67"/>
                  <a:gd name="T62" fmla="*/ 2147483647 w 58"/>
                  <a:gd name="T63" fmla="*/ 2147483647 h 67"/>
                  <a:gd name="T64" fmla="*/ 2147483647 w 58"/>
                  <a:gd name="T65" fmla="*/ 2147483647 h 67"/>
                  <a:gd name="T66" fmla="*/ 2147483647 w 58"/>
                  <a:gd name="T67" fmla="*/ 2147483647 h 67"/>
                  <a:gd name="T68" fmla="*/ 2147483647 w 58"/>
                  <a:gd name="T69" fmla="*/ 2147483647 h 67"/>
                  <a:gd name="T70" fmla="*/ 2147483647 w 58"/>
                  <a:gd name="T71" fmla="*/ 2147483647 h 67"/>
                  <a:gd name="T72" fmla="*/ 2147483647 w 58"/>
                  <a:gd name="T73" fmla="*/ 2147483647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xmlns="" id="{6D6A6079-165B-4806-9ED3-2A928DC1E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5141" y="1480601"/>
                <a:ext cx="323293" cy="280541"/>
              </a:xfrm>
              <a:custGeom>
                <a:avLst/>
                <a:gdLst>
                  <a:gd name="T0" fmla="*/ 2147483647 w 249"/>
                  <a:gd name="T1" fmla="*/ 2147483647 h 231"/>
                  <a:gd name="T2" fmla="*/ 2147483647 w 249"/>
                  <a:gd name="T3" fmla="*/ 2147483647 h 231"/>
                  <a:gd name="T4" fmla="*/ 2147483647 w 249"/>
                  <a:gd name="T5" fmla="*/ 2147483647 h 231"/>
                  <a:gd name="T6" fmla="*/ 2147483647 w 249"/>
                  <a:gd name="T7" fmla="*/ 2147483647 h 231"/>
                  <a:gd name="T8" fmla="*/ 2147483647 w 249"/>
                  <a:gd name="T9" fmla="*/ 2147483647 h 231"/>
                  <a:gd name="T10" fmla="*/ 2147483647 w 249"/>
                  <a:gd name="T11" fmla="*/ 2147483647 h 231"/>
                  <a:gd name="T12" fmla="*/ 2147483647 w 249"/>
                  <a:gd name="T13" fmla="*/ 2147483647 h 231"/>
                  <a:gd name="T14" fmla="*/ 2147483647 w 249"/>
                  <a:gd name="T15" fmla="*/ 2147483647 h 231"/>
                  <a:gd name="T16" fmla="*/ 2147483647 w 249"/>
                  <a:gd name="T17" fmla="*/ 2147483647 h 231"/>
                  <a:gd name="T18" fmla="*/ 2147483647 w 249"/>
                  <a:gd name="T19" fmla="*/ 2147483647 h 231"/>
                  <a:gd name="T20" fmla="*/ 2147483647 w 249"/>
                  <a:gd name="T21" fmla="*/ 2147483647 h 231"/>
                  <a:gd name="T22" fmla="*/ 2147483647 w 249"/>
                  <a:gd name="T23" fmla="*/ 2147483647 h 231"/>
                  <a:gd name="T24" fmla="*/ 2147483647 w 249"/>
                  <a:gd name="T25" fmla="*/ 2147483647 h 231"/>
                  <a:gd name="T26" fmla="*/ 2147483647 w 249"/>
                  <a:gd name="T27" fmla="*/ 2147483647 h 231"/>
                  <a:gd name="T28" fmla="*/ 2147483647 w 249"/>
                  <a:gd name="T29" fmla="*/ 2147483647 h 231"/>
                  <a:gd name="T30" fmla="*/ 2147483647 w 249"/>
                  <a:gd name="T31" fmla="*/ 2147483647 h 231"/>
                  <a:gd name="T32" fmla="*/ 2147483647 w 249"/>
                  <a:gd name="T33" fmla="*/ 2147483647 h 231"/>
                  <a:gd name="T34" fmla="*/ 2147483647 w 249"/>
                  <a:gd name="T35" fmla="*/ 2147483647 h 231"/>
                  <a:gd name="T36" fmla="*/ 2147483647 w 249"/>
                  <a:gd name="T37" fmla="*/ 2147483647 h 231"/>
                  <a:gd name="T38" fmla="*/ 2147483647 w 249"/>
                  <a:gd name="T39" fmla="*/ 2147483647 h 231"/>
                  <a:gd name="T40" fmla="*/ 2147483647 w 249"/>
                  <a:gd name="T41" fmla="*/ 2147483647 h 231"/>
                  <a:gd name="T42" fmla="*/ 2147483647 w 249"/>
                  <a:gd name="T43" fmla="*/ 2147483647 h 231"/>
                  <a:gd name="T44" fmla="*/ 2147483647 w 249"/>
                  <a:gd name="T45" fmla="*/ 2147483647 h 231"/>
                  <a:gd name="T46" fmla="*/ 2147483647 w 249"/>
                  <a:gd name="T47" fmla="*/ 2147483647 h 231"/>
                  <a:gd name="T48" fmla="*/ 2147483647 w 249"/>
                  <a:gd name="T49" fmla="*/ 2147483647 h 231"/>
                  <a:gd name="T50" fmla="*/ 2147483647 w 249"/>
                  <a:gd name="T51" fmla="*/ 2147483647 h 231"/>
                  <a:gd name="T52" fmla="*/ 2147483647 w 249"/>
                  <a:gd name="T53" fmla="*/ 2147483647 h 231"/>
                  <a:gd name="T54" fmla="*/ 2147483647 w 249"/>
                  <a:gd name="T55" fmla="*/ 2147483647 h 231"/>
                  <a:gd name="T56" fmla="*/ 2147483647 w 249"/>
                  <a:gd name="T57" fmla="*/ 2147483647 h 231"/>
                  <a:gd name="T58" fmla="*/ 2147483647 w 249"/>
                  <a:gd name="T59" fmla="*/ 2147483647 h 231"/>
                  <a:gd name="T60" fmla="*/ 2147483647 w 249"/>
                  <a:gd name="T61" fmla="*/ 2147483647 h 231"/>
                  <a:gd name="T62" fmla="*/ 2147483647 w 249"/>
                  <a:gd name="T63" fmla="*/ 2147483647 h 231"/>
                  <a:gd name="T64" fmla="*/ 2147483647 w 249"/>
                  <a:gd name="T65" fmla="*/ 2147483647 h 231"/>
                  <a:gd name="T66" fmla="*/ 2147483647 w 249"/>
                  <a:gd name="T67" fmla="*/ 2147483647 h 231"/>
                  <a:gd name="T68" fmla="*/ 2147483647 w 249"/>
                  <a:gd name="T69" fmla="*/ 2147483647 h 231"/>
                  <a:gd name="T70" fmla="*/ 2147483647 w 249"/>
                  <a:gd name="T71" fmla="*/ 2147483647 h 231"/>
                  <a:gd name="T72" fmla="*/ 2147483647 w 249"/>
                  <a:gd name="T73" fmla="*/ 2147483647 h 231"/>
                  <a:gd name="T74" fmla="*/ 2147483647 w 249"/>
                  <a:gd name="T75" fmla="*/ 2147483647 h 231"/>
                  <a:gd name="T76" fmla="*/ 2147483647 w 249"/>
                  <a:gd name="T77" fmla="*/ 2147483647 h 231"/>
                  <a:gd name="T78" fmla="*/ 2147483647 w 249"/>
                  <a:gd name="T79" fmla="*/ 2147483647 h 231"/>
                  <a:gd name="T80" fmla="*/ 2147483647 w 249"/>
                  <a:gd name="T81" fmla="*/ 2147483647 h 231"/>
                  <a:gd name="T82" fmla="*/ 2147483647 w 249"/>
                  <a:gd name="T83" fmla="*/ 2147483647 h 231"/>
                  <a:gd name="T84" fmla="*/ 2147483647 w 249"/>
                  <a:gd name="T85" fmla="*/ 2147483647 h 231"/>
                  <a:gd name="T86" fmla="*/ 2147483647 w 249"/>
                  <a:gd name="T87" fmla="*/ 2147483647 h 231"/>
                  <a:gd name="T88" fmla="*/ 2147483647 w 249"/>
                  <a:gd name="T89" fmla="*/ 2147483647 h 231"/>
                  <a:gd name="T90" fmla="*/ 2147483647 w 249"/>
                  <a:gd name="T91" fmla="*/ 2147483647 h 231"/>
                  <a:gd name="T92" fmla="*/ 2147483647 w 249"/>
                  <a:gd name="T93" fmla="*/ 2147483647 h 231"/>
                  <a:gd name="T94" fmla="*/ 2147483647 w 249"/>
                  <a:gd name="T95" fmla="*/ 2147483647 h 231"/>
                  <a:gd name="T96" fmla="*/ 2147483647 w 249"/>
                  <a:gd name="T97" fmla="*/ 2147483647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xmlns="" id="{15A9C1C1-F7AE-48EE-BCD3-82D77ED1C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58" y="4030115"/>
                <a:ext cx="43739" cy="22747"/>
              </a:xfrm>
              <a:custGeom>
                <a:avLst/>
                <a:gdLst>
                  <a:gd name="T0" fmla="*/ 2147483647 w 23"/>
                  <a:gd name="T1" fmla="*/ 0 h 18"/>
                  <a:gd name="T2" fmla="*/ 2147483647 w 23"/>
                  <a:gd name="T3" fmla="*/ 2147483647 h 18"/>
                  <a:gd name="T4" fmla="*/ 2147483647 w 23"/>
                  <a:gd name="T5" fmla="*/ 2147483647 h 18"/>
                  <a:gd name="T6" fmla="*/ 0 w 23"/>
                  <a:gd name="T7" fmla="*/ 2147483647 h 18"/>
                  <a:gd name="T8" fmla="*/ 2147483647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xmlns="" id="{6322E5BF-A188-4FB3-820D-4B6DDF518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6890" y="1912786"/>
                <a:ext cx="157844" cy="60658"/>
              </a:xfrm>
              <a:custGeom>
                <a:avLst/>
                <a:gdLst>
                  <a:gd name="T0" fmla="*/ 2147483647 w 114"/>
                  <a:gd name="T1" fmla="*/ 0 h 54"/>
                  <a:gd name="T2" fmla="*/ 2147483647 w 114"/>
                  <a:gd name="T3" fmla="*/ 2147483647 h 54"/>
                  <a:gd name="T4" fmla="*/ 2147483647 w 114"/>
                  <a:gd name="T5" fmla="*/ 2147483647 h 54"/>
                  <a:gd name="T6" fmla="*/ 2147483647 w 114"/>
                  <a:gd name="T7" fmla="*/ 0 h 54"/>
                  <a:gd name="T8" fmla="*/ 2147483647 w 114"/>
                  <a:gd name="T9" fmla="*/ 2147483647 h 54"/>
                  <a:gd name="T10" fmla="*/ 2147483647 w 114"/>
                  <a:gd name="T11" fmla="*/ 2147483647 h 54"/>
                  <a:gd name="T12" fmla="*/ 2147483647 w 114"/>
                  <a:gd name="T13" fmla="*/ 2147483647 h 54"/>
                  <a:gd name="T14" fmla="*/ 2147483647 w 114"/>
                  <a:gd name="T15" fmla="*/ 2147483647 h 54"/>
                  <a:gd name="T16" fmla="*/ 2147483647 w 114"/>
                  <a:gd name="T17" fmla="*/ 2147483647 h 54"/>
                  <a:gd name="T18" fmla="*/ 2147483647 w 114"/>
                  <a:gd name="T19" fmla="*/ 2147483647 h 54"/>
                  <a:gd name="T20" fmla="*/ 2147483647 w 114"/>
                  <a:gd name="T21" fmla="*/ 2147483647 h 54"/>
                  <a:gd name="T22" fmla="*/ 0 w 114"/>
                  <a:gd name="T23" fmla="*/ 2147483647 h 54"/>
                  <a:gd name="T24" fmla="*/ 2147483647 w 114"/>
                  <a:gd name="T25" fmla="*/ 0 h 5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54">
                    <a:moveTo>
                      <a:pt x="14" y="0"/>
                    </a:moveTo>
                    <a:lnTo>
                      <a:pt x="26" y="14"/>
                    </a:lnTo>
                    <a:lnTo>
                      <a:pt x="54" y="4"/>
                    </a:lnTo>
                    <a:lnTo>
                      <a:pt x="88" y="0"/>
                    </a:lnTo>
                    <a:lnTo>
                      <a:pt x="114" y="18"/>
                    </a:lnTo>
                    <a:lnTo>
                      <a:pt x="96" y="38"/>
                    </a:lnTo>
                    <a:lnTo>
                      <a:pt x="68" y="54"/>
                    </a:lnTo>
                    <a:lnTo>
                      <a:pt x="30" y="42"/>
                    </a:lnTo>
                    <a:lnTo>
                      <a:pt x="10" y="44"/>
                    </a:lnTo>
                    <a:lnTo>
                      <a:pt x="26" y="36"/>
                    </a:lnTo>
                    <a:lnTo>
                      <a:pt x="16" y="22"/>
                    </a:lnTo>
                    <a:lnTo>
                      <a:pt x="0" y="1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/>
                <a:tailEnd/>
              </a:ln>
              <a:effectLst/>
              <a:extLst/>
            </p:spPr>
            <p:txBody>
              <a:bodyPr anchor="ctr"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xmlns="" id="{78AF56A1-2425-45D2-84C6-E30933D99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3530" y="4460406"/>
                <a:ext cx="258634" cy="221779"/>
              </a:xfrm>
              <a:custGeom>
                <a:avLst/>
                <a:gdLst>
                  <a:gd name="T0" fmla="*/ 2147483647 w 575"/>
                  <a:gd name="T1" fmla="*/ 2147483647 h 488"/>
                  <a:gd name="T2" fmla="*/ 2147483647 w 575"/>
                  <a:gd name="T3" fmla="*/ 2147483647 h 488"/>
                  <a:gd name="T4" fmla="*/ 2147483647 w 575"/>
                  <a:gd name="T5" fmla="*/ 2147483647 h 488"/>
                  <a:gd name="T6" fmla="*/ 2147483647 w 575"/>
                  <a:gd name="T7" fmla="*/ 2147483647 h 488"/>
                  <a:gd name="T8" fmla="*/ 2147483647 w 575"/>
                  <a:gd name="T9" fmla="*/ 0 h 488"/>
                  <a:gd name="T10" fmla="*/ 2147483647 w 575"/>
                  <a:gd name="T11" fmla="*/ 2147483647 h 488"/>
                  <a:gd name="T12" fmla="*/ 0 w 575"/>
                  <a:gd name="T13" fmla="*/ 2147483647 h 488"/>
                  <a:gd name="T14" fmla="*/ 2147483647 w 575"/>
                  <a:gd name="T15" fmla="*/ 2147483647 h 488"/>
                  <a:gd name="T16" fmla="*/ 2147483647 w 575"/>
                  <a:gd name="T17" fmla="*/ 2147483647 h 488"/>
                  <a:gd name="T18" fmla="*/ 2147483647 w 575"/>
                  <a:gd name="T19" fmla="*/ 2147483647 h 488"/>
                  <a:gd name="T20" fmla="*/ 2147483647 w 575"/>
                  <a:gd name="T21" fmla="*/ 2147483647 h 488"/>
                  <a:gd name="T22" fmla="*/ 2147483647 w 575"/>
                  <a:gd name="T23" fmla="*/ 2147483647 h 488"/>
                  <a:gd name="T24" fmla="*/ 2147483647 w 575"/>
                  <a:gd name="T25" fmla="*/ 2147483647 h 488"/>
                  <a:gd name="T26" fmla="*/ 2147483647 w 575"/>
                  <a:gd name="T27" fmla="*/ 2147483647 h 488"/>
                  <a:gd name="T28" fmla="*/ 2147483647 w 575"/>
                  <a:gd name="T29" fmla="*/ 2147483647 h 488"/>
                  <a:gd name="T30" fmla="*/ 2147483647 w 575"/>
                  <a:gd name="T31" fmla="*/ 2147483647 h 488"/>
                  <a:gd name="T32" fmla="*/ 2147483647 w 575"/>
                  <a:gd name="T33" fmla="*/ 2147483647 h 488"/>
                  <a:gd name="T34" fmla="*/ 2147483647 w 575"/>
                  <a:gd name="T35" fmla="*/ 2147483647 h 488"/>
                  <a:gd name="T36" fmla="*/ 2147483647 w 575"/>
                  <a:gd name="T37" fmla="*/ 2147483647 h 488"/>
                  <a:gd name="T38" fmla="*/ 2147483647 w 575"/>
                  <a:gd name="T39" fmla="*/ 2147483647 h 488"/>
                  <a:gd name="T40" fmla="*/ 2147483647 w 575"/>
                  <a:gd name="T41" fmla="*/ 2147483647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xmlns="" id="{C16DEA71-043C-40C1-A04F-B1710699F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164" y="4513481"/>
                <a:ext cx="209190" cy="202823"/>
              </a:xfrm>
              <a:custGeom>
                <a:avLst/>
                <a:gdLst>
                  <a:gd name="T0" fmla="*/ 2147483647 w 460"/>
                  <a:gd name="T1" fmla="*/ 2147483647 h 443"/>
                  <a:gd name="T2" fmla="*/ 2147483647 w 460"/>
                  <a:gd name="T3" fmla="*/ 2147483647 h 443"/>
                  <a:gd name="T4" fmla="*/ 2147483647 w 460"/>
                  <a:gd name="T5" fmla="*/ 2147483647 h 443"/>
                  <a:gd name="T6" fmla="*/ 2147483647 w 460"/>
                  <a:gd name="T7" fmla="*/ 2147483647 h 443"/>
                  <a:gd name="T8" fmla="*/ 2147483647 w 460"/>
                  <a:gd name="T9" fmla="*/ 2147483647 h 443"/>
                  <a:gd name="T10" fmla="*/ 2147483647 w 460"/>
                  <a:gd name="T11" fmla="*/ 2147483647 h 443"/>
                  <a:gd name="T12" fmla="*/ 0 w 460"/>
                  <a:gd name="T13" fmla="*/ 0 h 443"/>
                  <a:gd name="T14" fmla="*/ 0 w 460"/>
                  <a:gd name="T15" fmla="*/ 2147483647 h 443"/>
                  <a:gd name="T16" fmla="*/ 2147483647 w 460"/>
                  <a:gd name="T17" fmla="*/ 2147483647 h 443"/>
                  <a:gd name="T18" fmla="*/ 2147483647 w 460"/>
                  <a:gd name="T19" fmla="*/ 2147483647 h 443"/>
                  <a:gd name="T20" fmla="*/ 2147483647 w 460"/>
                  <a:gd name="T21" fmla="*/ 2147483647 h 443"/>
                  <a:gd name="T22" fmla="*/ 2147483647 w 460"/>
                  <a:gd name="T23" fmla="*/ 2147483647 h 443"/>
                  <a:gd name="T24" fmla="*/ 2147483647 w 460"/>
                  <a:gd name="T25" fmla="*/ 2147483647 h 443"/>
                  <a:gd name="T26" fmla="*/ 2147483647 w 460"/>
                  <a:gd name="T27" fmla="*/ 2147483647 h 443"/>
                  <a:gd name="T28" fmla="*/ 2147483647 w 460"/>
                  <a:gd name="T29" fmla="*/ 2147483647 h 443"/>
                  <a:gd name="T30" fmla="*/ 2147483647 w 460"/>
                  <a:gd name="T31" fmla="*/ 2147483647 h 443"/>
                  <a:gd name="T32" fmla="*/ 2147483647 w 460"/>
                  <a:gd name="T33" fmla="*/ 2147483647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EBA9CA8F-6D6B-4D0F-B02E-A36C8CEA81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3604" y="2377195"/>
                <a:ext cx="300472" cy="439768"/>
                <a:chOff x="2201" y="1250"/>
                <a:chExt cx="133" cy="193"/>
              </a:xfrm>
              <a:grpFill/>
            </p:grpSpPr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xmlns="" id="{D423EFBD-A749-440A-A0F2-4E8C99CE39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4" y="1250"/>
                  <a:ext cx="100" cy="193"/>
                </a:xfrm>
                <a:custGeom>
                  <a:avLst/>
                  <a:gdLst>
                    <a:gd name="T0" fmla="*/ 543767 w 24"/>
                    <a:gd name="T1" fmla="*/ 2833725 h 47"/>
                    <a:gd name="T2" fmla="*/ 371667 w 24"/>
                    <a:gd name="T3" fmla="*/ 2675083 h 47"/>
                    <a:gd name="T4" fmla="*/ 915658 w 24"/>
                    <a:gd name="T5" fmla="*/ 2344646 h 47"/>
                    <a:gd name="T6" fmla="*/ 826458 w 24"/>
                    <a:gd name="T7" fmla="*/ 2028208 h 47"/>
                    <a:gd name="T8" fmla="*/ 722154 w 24"/>
                    <a:gd name="T9" fmla="*/ 1773736 h 47"/>
                    <a:gd name="T10" fmla="*/ 282692 w 24"/>
                    <a:gd name="T11" fmla="*/ 1773736 h 47"/>
                    <a:gd name="T12" fmla="*/ 371667 w 24"/>
                    <a:gd name="T13" fmla="*/ 1299416 h 47"/>
                    <a:gd name="T14" fmla="*/ 89200 w 24"/>
                    <a:gd name="T15" fmla="*/ 1457232 h 47"/>
                    <a:gd name="T16" fmla="*/ 0 w 24"/>
                    <a:gd name="T17" fmla="*/ 1044943 h 47"/>
                    <a:gd name="T18" fmla="*/ 0 w 24"/>
                    <a:gd name="T19" fmla="*/ 651445 h 47"/>
                    <a:gd name="T20" fmla="*/ 89200 w 24"/>
                    <a:gd name="T21" fmla="*/ 316438 h 47"/>
                    <a:gd name="T22" fmla="*/ 460867 w 24"/>
                    <a:gd name="T23" fmla="*/ 0 h 47"/>
                    <a:gd name="T24" fmla="*/ 722154 w 24"/>
                    <a:gd name="T25" fmla="*/ 77060 h 47"/>
                    <a:gd name="T26" fmla="*/ 632950 w 24"/>
                    <a:gd name="T27" fmla="*/ 493916 h 47"/>
                    <a:gd name="T28" fmla="*/ 1177883 w 24"/>
                    <a:gd name="T29" fmla="*/ 493916 h 47"/>
                    <a:gd name="T30" fmla="*/ 1004638 w 24"/>
                    <a:gd name="T31" fmla="*/ 887418 h 47"/>
                    <a:gd name="T32" fmla="*/ 826458 w 24"/>
                    <a:gd name="T33" fmla="*/ 1222355 h 47"/>
                    <a:gd name="T34" fmla="*/ 1177883 w 24"/>
                    <a:gd name="T35" fmla="*/ 1376492 h 47"/>
                    <a:gd name="T36" fmla="*/ 1548613 w 24"/>
                    <a:gd name="T37" fmla="*/ 1951148 h 47"/>
                    <a:gd name="T38" fmla="*/ 1721929 w 24"/>
                    <a:gd name="T39" fmla="*/ 2344646 h 47"/>
                    <a:gd name="T40" fmla="*/ 1721929 w 24"/>
                    <a:gd name="T41" fmla="*/ 2579252 h 47"/>
                    <a:gd name="T42" fmla="*/ 2093613 w 24"/>
                    <a:gd name="T43" fmla="*/ 2579252 h 47"/>
                    <a:gd name="T44" fmla="*/ 2004342 w 24"/>
                    <a:gd name="T45" fmla="*/ 3150228 h 47"/>
                    <a:gd name="T46" fmla="*/ 2182796 w 24"/>
                    <a:gd name="T47" fmla="*/ 3227223 h 47"/>
                    <a:gd name="T48" fmla="*/ 1548613 w 24"/>
                    <a:gd name="T49" fmla="*/ 3485436 h 47"/>
                    <a:gd name="T50" fmla="*/ 1004638 w 24"/>
                    <a:gd name="T51" fmla="*/ 3562497 h 47"/>
                    <a:gd name="T52" fmla="*/ 722154 w 24"/>
                    <a:gd name="T53" fmla="*/ 3644078 h 47"/>
                    <a:gd name="T54" fmla="*/ 371667 w 24"/>
                    <a:gd name="T55" fmla="*/ 3644078 h 47"/>
                    <a:gd name="T56" fmla="*/ 89200 w 24"/>
                    <a:gd name="T57" fmla="*/ 3721139 h 47"/>
                    <a:gd name="T58" fmla="*/ 460867 w 24"/>
                    <a:gd name="T59" fmla="*/ 3384752 h 47"/>
                    <a:gd name="T60" fmla="*/ 543767 w 24"/>
                    <a:gd name="T61" fmla="*/ 3073151 h 47"/>
                    <a:gd name="T62" fmla="*/ 282692 w 24"/>
                    <a:gd name="T63" fmla="*/ 2991521 h 4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24" h="47">
                      <a:moveTo>
                        <a:pt x="3" y="37"/>
                      </a:moveTo>
                      <a:cubicBezTo>
                        <a:pt x="6" y="35"/>
                        <a:pt x="6" y="35"/>
                        <a:pt x="6" y="35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0" y="17"/>
                        <a:pt x="0" y="16"/>
                      </a:cubicBezTo>
                      <a:cubicBezTo>
                        <a:pt x="0" y="15"/>
                        <a:pt x="0" y="13"/>
                        <a:pt x="0" y="13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2" y="41"/>
                        <a:pt x="22" y="41"/>
                        <a:pt x="22" y="41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1" y="44"/>
                        <a:pt x="10" y="43"/>
                        <a:pt x="9" y="43"/>
                      </a:cubicBezTo>
                      <a:cubicBezTo>
                        <a:pt x="9" y="43"/>
                        <a:pt x="8" y="45"/>
                        <a:pt x="8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4" y="38"/>
                        <a:pt x="4" y="38"/>
                        <a:pt x="4" y="38"/>
                      </a:cubicBezTo>
                      <a:lnTo>
                        <a:pt x="3" y="3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90000"/>
                      <a:lumOff val="1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en-GB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xmlns="" id="{CB22310B-0EE5-441D-BE2A-161D59FE00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1" y="1331"/>
                  <a:ext cx="34" cy="22"/>
                </a:xfrm>
                <a:custGeom>
                  <a:avLst/>
                  <a:gdLst>
                    <a:gd name="T0" fmla="*/ 24 w 34"/>
                    <a:gd name="T1" fmla="*/ 22 h 22"/>
                    <a:gd name="T2" fmla="*/ 0 w 34"/>
                    <a:gd name="T3" fmla="*/ 18 h 22"/>
                    <a:gd name="T4" fmla="*/ 13 w 34"/>
                    <a:gd name="T5" fmla="*/ 0 h 22"/>
                    <a:gd name="T6" fmla="*/ 27 w 34"/>
                    <a:gd name="T7" fmla="*/ 3 h 22"/>
                    <a:gd name="T8" fmla="*/ 34 w 34"/>
                    <a:gd name="T9" fmla="*/ 15 h 22"/>
                    <a:gd name="T10" fmla="*/ 24 w 34"/>
                    <a:gd name="T11" fmla="*/ 22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4" h="22">
                      <a:moveTo>
                        <a:pt x="24" y="22"/>
                      </a:moveTo>
                      <a:lnTo>
                        <a:pt x="0" y="18"/>
                      </a:lnTo>
                      <a:lnTo>
                        <a:pt x="13" y="0"/>
                      </a:lnTo>
                      <a:lnTo>
                        <a:pt x="27" y="3"/>
                      </a:lnTo>
                      <a:lnTo>
                        <a:pt x="34" y="15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tx2">
                      <a:lumMod val="90000"/>
                      <a:lumOff val="1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GB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xmlns="" id="{DCB12227-F2F1-4244-8BE6-1145297FC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772" y="3391315"/>
                <a:ext cx="87479" cy="53075"/>
              </a:xfrm>
              <a:custGeom>
                <a:avLst/>
                <a:gdLst>
                  <a:gd name="T0" fmla="*/ 0 w 46"/>
                  <a:gd name="T1" fmla="*/ 2147483647 h 28"/>
                  <a:gd name="T2" fmla="*/ 2147483647 w 46"/>
                  <a:gd name="T3" fmla="*/ 2147483647 h 28"/>
                  <a:gd name="T4" fmla="*/ 2147483647 w 46"/>
                  <a:gd name="T5" fmla="*/ 2147483647 h 28"/>
                  <a:gd name="T6" fmla="*/ 2147483647 w 46"/>
                  <a:gd name="T7" fmla="*/ 2147483647 h 28"/>
                  <a:gd name="T8" fmla="*/ 2147483647 w 46"/>
                  <a:gd name="T9" fmla="*/ 2147483647 h 28"/>
                  <a:gd name="T10" fmla="*/ 2147483647 w 46"/>
                  <a:gd name="T11" fmla="*/ 0 h 28"/>
                  <a:gd name="T12" fmla="*/ 2147483647 w 46"/>
                  <a:gd name="T13" fmla="*/ 2147483647 h 28"/>
                  <a:gd name="T14" fmla="*/ 2147483647 w 46"/>
                  <a:gd name="T15" fmla="*/ 2147483647 h 28"/>
                  <a:gd name="T16" fmla="*/ 2147483647 w 46"/>
                  <a:gd name="T17" fmla="*/ 2147483647 h 28"/>
                  <a:gd name="T18" fmla="*/ 2147483647 w 46"/>
                  <a:gd name="T19" fmla="*/ 2147483647 h 28"/>
                  <a:gd name="T20" fmla="*/ 2147483647 w 46"/>
                  <a:gd name="T21" fmla="*/ 2147483647 h 28"/>
                  <a:gd name="T22" fmla="*/ 2147483647 w 46"/>
                  <a:gd name="T23" fmla="*/ 2147483647 h 28"/>
                  <a:gd name="T24" fmla="*/ 2147483647 w 46"/>
                  <a:gd name="T25" fmla="*/ 2147483647 h 28"/>
                  <a:gd name="T26" fmla="*/ 2147483647 w 46"/>
                  <a:gd name="T27" fmla="*/ 2147483647 h 28"/>
                  <a:gd name="T28" fmla="*/ 0 w 46"/>
                  <a:gd name="T29" fmla="*/ 2147483647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xmlns="" id="{F1C03CFC-1E03-4B26-A38D-CF788E0AA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8730" y="2657737"/>
                <a:ext cx="1806638" cy="1251063"/>
              </a:xfrm>
              <a:custGeom>
                <a:avLst/>
                <a:gdLst>
                  <a:gd name="T0" fmla="*/ 2147483647 w 950"/>
                  <a:gd name="T1" fmla="*/ 2147483647 h 660"/>
                  <a:gd name="T2" fmla="*/ 2147483647 w 950"/>
                  <a:gd name="T3" fmla="*/ 2147483647 h 660"/>
                  <a:gd name="T4" fmla="*/ 2147483647 w 950"/>
                  <a:gd name="T5" fmla="*/ 2147483647 h 660"/>
                  <a:gd name="T6" fmla="*/ 2147483647 w 950"/>
                  <a:gd name="T7" fmla="*/ 2147483647 h 660"/>
                  <a:gd name="T8" fmla="*/ 2147483647 w 950"/>
                  <a:gd name="T9" fmla="*/ 2147483647 h 660"/>
                  <a:gd name="T10" fmla="*/ 2147483647 w 950"/>
                  <a:gd name="T11" fmla="*/ 2147483647 h 660"/>
                  <a:gd name="T12" fmla="*/ 2147483647 w 950"/>
                  <a:gd name="T13" fmla="*/ 2147483647 h 660"/>
                  <a:gd name="T14" fmla="*/ 2147483647 w 950"/>
                  <a:gd name="T15" fmla="*/ 2147483647 h 660"/>
                  <a:gd name="T16" fmla="*/ 2147483647 w 950"/>
                  <a:gd name="T17" fmla="*/ 2147483647 h 660"/>
                  <a:gd name="T18" fmla="*/ 2147483647 w 950"/>
                  <a:gd name="T19" fmla="*/ 2147483647 h 660"/>
                  <a:gd name="T20" fmla="*/ 2147483647 w 950"/>
                  <a:gd name="T21" fmla="*/ 2147483647 h 660"/>
                  <a:gd name="T22" fmla="*/ 2147483647 w 950"/>
                  <a:gd name="T23" fmla="*/ 2147483647 h 660"/>
                  <a:gd name="T24" fmla="*/ 2147483647 w 950"/>
                  <a:gd name="T25" fmla="*/ 2147483647 h 660"/>
                  <a:gd name="T26" fmla="*/ 2147483647 w 950"/>
                  <a:gd name="T27" fmla="*/ 2147483647 h 660"/>
                  <a:gd name="T28" fmla="*/ 2147483647 w 950"/>
                  <a:gd name="T29" fmla="*/ 2147483647 h 660"/>
                  <a:gd name="T30" fmla="*/ 2147483647 w 950"/>
                  <a:gd name="T31" fmla="*/ 2147483647 h 660"/>
                  <a:gd name="T32" fmla="*/ 2147483647 w 950"/>
                  <a:gd name="T33" fmla="*/ 2147483647 h 660"/>
                  <a:gd name="T34" fmla="*/ 2147483647 w 950"/>
                  <a:gd name="T35" fmla="*/ 2147483647 h 660"/>
                  <a:gd name="T36" fmla="*/ 2147483647 w 950"/>
                  <a:gd name="T37" fmla="*/ 2147483647 h 660"/>
                  <a:gd name="T38" fmla="*/ 2147483647 w 950"/>
                  <a:gd name="T39" fmla="*/ 2147483647 h 660"/>
                  <a:gd name="T40" fmla="*/ 2147483647 w 950"/>
                  <a:gd name="T41" fmla="*/ 2147483647 h 660"/>
                  <a:gd name="T42" fmla="*/ 2147483647 w 950"/>
                  <a:gd name="T43" fmla="*/ 2147483647 h 660"/>
                  <a:gd name="T44" fmla="*/ 2147483647 w 950"/>
                  <a:gd name="T45" fmla="*/ 2147483647 h 660"/>
                  <a:gd name="T46" fmla="*/ 2147483647 w 950"/>
                  <a:gd name="T47" fmla="*/ 2147483647 h 660"/>
                  <a:gd name="T48" fmla="*/ 2147483647 w 950"/>
                  <a:gd name="T49" fmla="*/ 2147483647 h 660"/>
                  <a:gd name="T50" fmla="*/ 2147483647 w 950"/>
                  <a:gd name="T51" fmla="*/ 2147483647 h 660"/>
                  <a:gd name="T52" fmla="*/ 2147483647 w 950"/>
                  <a:gd name="T53" fmla="*/ 2147483647 h 660"/>
                  <a:gd name="T54" fmla="*/ 2147483647 w 950"/>
                  <a:gd name="T55" fmla="*/ 2147483647 h 660"/>
                  <a:gd name="T56" fmla="*/ 2147483647 w 950"/>
                  <a:gd name="T57" fmla="*/ 2147483647 h 660"/>
                  <a:gd name="T58" fmla="*/ 2147483647 w 950"/>
                  <a:gd name="T59" fmla="*/ 2147483647 h 660"/>
                  <a:gd name="T60" fmla="*/ 2147483647 w 950"/>
                  <a:gd name="T61" fmla="*/ 2147483647 h 660"/>
                  <a:gd name="T62" fmla="*/ 2147483647 w 950"/>
                  <a:gd name="T63" fmla="*/ 2147483647 h 660"/>
                  <a:gd name="T64" fmla="*/ 2147483647 w 950"/>
                  <a:gd name="T65" fmla="*/ 2147483647 h 660"/>
                  <a:gd name="T66" fmla="*/ 2147483647 w 950"/>
                  <a:gd name="T67" fmla="*/ 2147483647 h 660"/>
                  <a:gd name="T68" fmla="*/ 2147483647 w 950"/>
                  <a:gd name="T69" fmla="*/ 2147483647 h 660"/>
                  <a:gd name="T70" fmla="*/ 2147483647 w 950"/>
                  <a:gd name="T71" fmla="*/ 2147483647 h 660"/>
                  <a:gd name="T72" fmla="*/ 2147483647 w 950"/>
                  <a:gd name="T73" fmla="*/ 2147483647 h 660"/>
                  <a:gd name="T74" fmla="*/ 2147483647 w 950"/>
                  <a:gd name="T75" fmla="*/ 2147483647 h 660"/>
                  <a:gd name="T76" fmla="*/ 2147483647 w 950"/>
                  <a:gd name="T77" fmla="*/ 2147483647 h 660"/>
                  <a:gd name="T78" fmla="*/ 2147483647 w 950"/>
                  <a:gd name="T79" fmla="*/ 2147483647 h 660"/>
                  <a:gd name="T80" fmla="*/ 2147483647 w 950"/>
                  <a:gd name="T81" fmla="*/ 2147483647 h 660"/>
                  <a:gd name="T82" fmla="*/ 2147483647 w 950"/>
                  <a:gd name="T83" fmla="*/ 2147483647 h 660"/>
                  <a:gd name="T84" fmla="*/ 2147483647 w 950"/>
                  <a:gd name="T85" fmla="*/ 2147483647 h 660"/>
                  <a:gd name="T86" fmla="*/ 2147483647 w 950"/>
                  <a:gd name="T87" fmla="*/ 2147483647 h 660"/>
                  <a:gd name="T88" fmla="*/ 2147483647 w 950"/>
                  <a:gd name="T89" fmla="*/ 2147483647 h 660"/>
                  <a:gd name="T90" fmla="*/ 2147483647 w 950"/>
                  <a:gd name="T91" fmla="*/ 2147483647 h 660"/>
                  <a:gd name="T92" fmla="*/ 2147483647 w 950"/>
                  <a:gd name="T93" fmla="*/ 2147483647 h 660"/>
                  <a:gd name="T94" fmla="*/ 2147483647 w 950"/>
                  <a:gd name="T95" fmla="*/ 2147483647 h 660"/>
                  <a:gd name="T96" fmla="*/ 2147483647 w 950"/>
                  <a:gd name="T97" fmla="*/ 2147483647 h 660"/>
                  <a:gd name="T98" fmla="*/ 2147483647 w 950"/>
                  <a:gd name="T99" fmla="*/ 2147483647 h 660"/>
                  <a:gd name="T100" fmla="*/ 2147483647 w 950"/>
                  <a:gd name="T101" fmla="*/ 2147483647 h 660"/>
                  <a:gd name="T102" fmla="*/ 2147483647 w 950"/>
                  <a:gd name="T103" fmla="*/ 2147483647 h 660"/>
                  <a:gd name="T104" fmla="*/ 2147483647 w 950"/>
                  <a:gd name="T105" fmla="*/ 2147483647 h 660"/>
                  <a:gd name="T106" fmla="*/ 2147483647 w 950"/>
                  <a:gd name="T107" fmla="*/ 2147483647 h 660"/>
                  <a:gd name="T108" fmla="*/ 2147483647 w 950"/>
                  <a:gd name="T109" fmla="*/ 2147483647 h 660"/>
                  <a:gd name="T110" fmla="*/ 2147483647 w 950"/>
                  <a:gd name="T111" fmla="*/ 2147483647 h 660"/>
                  <a:gd name="T112" fmla="*/ 2147483647 w 950"/>
                  <a:gd name="T113" fmla="*/ 2147483647 h 660"/>
                  <a:gd name="T114" fmla="*/ 2147483647 w 950"/>
                  <a:gd name="T115" fmla="*/ 2147483647 h 660"/>
                  <a:gd name="T116" fmla="*/ 2147483647 w 950"/>
                  <a:gd name="T117" fmla="*/ 2147483647 h 660"/>
                  <a:gd name="T118" fmla="*/ 2147483647 w 950"/>
                  <a:gd name="T119" fmla="*/ 2147483647 h 660"/>
                  <a:gd name="T120" fmla="*/ 2147483647 w 950"/>
                  <a:gd name="T121" fmla="*/ 2147483647 h 66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053 w 10000"/>
                  <a:gd name="connsiteY23" fmla="*/ 1364 h 10000"/>
                  <a:gd name="connsiteX24" fmla="*/ 7032 w 10000"/>
                  <a:gd name="connsiteY24" fmla="*/ 1333 h 10000"/>
                  <a:gd name="connsiteX25" fmla="*/ 6926 w 10000"/>
                  <a:gd name="connsiteY25" fmla="*/ 1636 h 10000"/>
                  <a:gd name="connsiteX26" fmla="*/ 6926 w 10000"/>
                  <a:gd name="connsiteY26" fmla="*/ 2000 h 10000"/>
                  <a:gd name="connsiteX27" fmla="*/ 7389 w 10000"/>
                  <a:gd name="connsiteY27" fmla="*/ 2091 h 10000"/>
                  <a:gd name="connsiteX28" fmla="*/ 7495 w 10000"/>
                  <a:gd name="connsiteY28" fmla="*/ 2394 h 10000"/>
                  <a:gd name="connsiteX29" fmla="*/ 7032 w 10000"/>
                  <a:gd name="connsiteY29" fmla="*/ 2606 h 10000"/>
                  <a:gd name="connsiteX30" fmla="*/ 6653 w 10000"/>
                  <a:gd name="connsiteY30" fmla="*/ 2848 h 10000"/>
                  <a:gd name="connsiteX31" fmla="*/ 6295 w 10000"/>
                  <a:gd name="connsiteY31" fmla="*/ 3061 h 10000"/>
                  <a:gd name="connsiteX32" fmla="*/ 6189 w 10000"/>
                  <a:gd name="connsiteY32" fmla="*/ 3576 h 10000"/>
                  <a:gd name="connsiteX33" fmla="*/ 5621 w 10000"/>
                  <a:gd name="connsiteY33" fmla="*/ 3667 h 10000"/>
                  <a:gd name="connsiteX34" fmla="*/ 5053 w 10000"/>
                  <a:gd name="connsiteY34" fmla="*/ 4182 h 10000"/>
                  <a:gd name="connsiteX35" fmla="*/ 4526 w 10000"/>
                  <a:gd name="connsiteY35" fmla="*/ 3818 h 10000"/>
                  <a:gd name="connsiteX36" fmla="*/ 3895 w 10000"/>
                  <a:gd name="connsiteY36" fmla="*/ 3727 h 10000"/>
                  <a:gd name="connsiteX37" fmla="*/ 3432 w 10000"/>
                  <a:gd name="connsiteY37" fmla="*/ 3061 h 10000"/>
                  <a:gd name="connsiteX38" fmla="*/ 2758 w 10000"/>
                  <a:gd name="connsiteY38" fmla="*/ 2758 h 10000"/>
                  <a:gd name="connsiteX39" fmla="*/ 2695 w 10000"/>
                  <a:gd name="connsiteY39" fmla="*/ 2000 h 10000"/>
                  <a:gd name="connsiteX40" fmla="*/ 2379 w 10000"/>
                  <a:gd name="connsiteY40" fmla="*/ 1788 h 10000"/>
                  <a:gd name="connsiteX41" fmla="*/ 2337 w 10000"/>
                  <a:gd name="connsiteY41" fmla="*/ 1727 h 10000"/>
                  <a:gd name="connsiteX42" fmla="*/ 2316 w 10000"/>
                  <a:gd name="connsiteY42" fmla="*/ 1758 h 10000"/>
                  <a:gd name="connsiteX43" fmla="*/ 2295 w 10000"/>
                  <a:gd name="connsiteY43" fmla="*/ 1818 h 10000"/>
                  <a:gd name="connsiteX44" fmla="*/ 2295 w 10000"/>
                  <a:gd name="connsiteY44" fmla="*/ 1848 h 10000"/>
                  <a:gd name="connsiteX45" fmla="*/ 2295 w 10000"/>
                  <a:gd name="connsiteY45" fmla="*/ 1879 h 10000"/>
                  <a:gd name="connsiteX46" fmla="*/ 2295 w 10000"/>
                  <a:gd name="connsiteY46" fmla="*/ 1848 h 10000"/>
                  <a:gd name="connsiteX47" fmla="*/ 2295 w 10000"/>
                  <a:gd name="connsiteY47" fmla="*/ 1818 h 10000"/>
                  <a:gd name="connsiteX48" fmla="*/ 2337 w 10000"/>
                  <a:gd name="connsiteY48" fmla="*/ 1727 h 10000"/>
                  <a:gd name="connsiteX49" fmla="*/ 2295 w 10000"/>
                  <a:gd name="connsiteY49" fmla="*/ 1636 h 10000"/>
                  <a:gd name="connsiteX50" fmla="*/ 2189 w 10000"/>
                  <a:gd name="connsiteY50" fmla="*/ 1727 h 10000"/>
                  <a:gd name="connsiteX51" fmla="*/ 2189 w 10000"/>
                  <a:gd name="connsiteY51" fmla="*/ 1879 h 10000"/>
                  <a:gd name="connsiteX52" fmla="*/ 2189 w 10000"/>
                  <a:gd name="connsiteY52" fmla="*/ 1727 h 10000"/>
                  <a:gd name="connsiteX53" fmla="*/ 2021 w 10000"/>
                  <a:gd name="connsiteY53" fmla="*/ 1788 h 10000"/>
                  <a:gd name="connsiteX54" fmla="*/ 1916 w 10000"/>
                  <a:gd name="connsiteY54" fmla="*/ 2242 h 10000"/>
                  <a:gd name="connsiteX55" fmla="*/ 1495 w 10000"/>
                  <a:gd name="connsiteY55" fmla="*/ 2152 h 10000"/>
                  <a:gd name="connsiteX56" fmla="*/ 1389 w 10000"/>
                  <a:gd name="connsiteY56" fmla="*/ 2909 h 10000"/>
                  <a:gd name="connsiteX57" fmla="*/ 1032 w 10000"/>
                  <a:gd name="connsiteY57" fmla="*/ 3000 h 10000"/>
                  <a:gd name="connsiteX58" fmla="*/ 926 w 10000"/>
                  <a:gd name="connsiteY58" fmla="*/ 3879 h 10000"/>
                  <a:gd name="connsiteX59" fmla="*/ 716 w 10000"/>
                  <a:gd name="connsiteY59" fmla="*/ 4182 h 10000"/>
                  <a:gd name="connsiteX60" fmla="*/ 463 w 10000"/>
                  <a:gd name="connsiteY60" fmla="*/ 4485 h 10000"/>
                  <a:gd name="connsiteX61" fmla="*/ 42 w 10000"/>
                  <a:gd name="connsiteY61" fmla="*/ 4636 h 10000"/>
                  <a:gd name="connsiteX62" fmla="*/ 0 w 10000"/>
                  <a:gd name="connsiteY62" fmla="*/ 4939 h 10000"/>
                  <a:gd name="connsiteX63" fmla="*/ 105 w 10000"/>
                  <a:gd name="connsiteY63" fmla="*/ 5061 h 10000"/>
                  <a:gd name="connsiteX64" fmla="*/ 147 w 10000"/>
                  <a:gd name="connsiteY64" fmla="*/ 5303 h 10000"/>
                  <a:gd name="connsiteX65" fmla="*/ 42 w 10000"/>
                  <a:gd name="connsiteY65" fmla="*/ 5364 h 10000"/>
                  <a:gd name="connsiteX66" fmla="*/ 147 w 10000"/>
                  <a:gd name="connsiteY66" fmla="*/ 5515 h 10000"/>
                  <a:gd name="connsiteX67" fmla="*/ 316 w 10000"/>
                  <a:gd name="connsiteY67" fmla="*/ 5606 h 10000"/>
                  <a:gd name="connsiteX68" fmla="*/ 463 w 10000"/>
                  <a:gd name="connsiteY68" fmla="*/ 5909 h 10000"/>
                  <a:gd name="connsiteX69" fmla="*/ 674 w 10000"/>
                  <a:gd name="connsiteY69" fmla="*/ 5909 h 10000"/>
                  <a:gd name="connsiteX70" fmla="*/ 989 w 10000"/>
                  <a:gd name="connsiteY70" fmla="*/ 5909 h 10000"/>
                  <a:gd name="connsiteX71" fmla="*/ 1032 w 10000"/>
                  <a:gd name="connsiteY71" fmla="*/ 6030 h 10000"/>
                  <a:gd name="connsiteX72" fmla="*/ 821 w 10000"/>
                  <a:gd name="connsiteY72" fmla="*/ 6485 h 10000"/>
                  <a:gd name="connsiteX73" fmla="*/ 884 w 10000"/>
                  <a:gd name="connsiteY73" fmla="*/ 6727 h 10000"/>
                  <a:gd name="connsiteX74" fmla="*/ 779 w 10000"/>
                  <a:gd name="connsiteY74" fmla="*/ 6939 h 10000"/>
                  <a:gd name="connsiteX75" fmla="*/ 884 w 10000"/>
                  <a:gd name="connsiteY75" fmla="*/ 7242 h 10000"/>
                  <a:gd name="connsiteX76" fmla="*/ 1137 w 10000"/>
                  <a:gd name="connsiteY76" fmla="*/ 7394 h 10000"/>
                  <a:gd name="connsiteX77" fmla="*/ 1095 w 10000"/>
                  <a:gd name="connsiteY77" fmla="*/ 7455 h 10000"/>
                  <a:gd name="connsiteX78" fmla="*/ 1200 w 10000"/>
                  <a:gd name="connsiteY78" fmla="*/ 7455 h 10000"/>
                  <a:gd name="connsiteX79" fmla="*/ 1558 w 10000"/>
                  <a:gd name="connsiteY79" fmla="*/ 7697 h 10000"/>
                  <a:gd name="connsiteX80" fmla="*/ 1874 w 10000"/>
                  <a:gd name="connsiteY80" fmla="*/ 7909 h 10000"/>
                  <a:gd name="connsiteX81" fmla="*/ 2189 w 10000"/>
                  <a:gd name="connsiteY81" fmla="*/ 8000 h 10000"/>
                  <a:gd name="connsiteX82" fmla="*/ 2295 w 10000"/>
                  <a:gd name="connsiteY82" fmla="*/ 8121 h 10000"/>
                  <a:gd name="connsiteX83" fmla="*/ 2379 w 10000"/>
                  <a:gd name="connsiteY83" fmla="*/ 8121 h 10000"/>
                  <a:gd name="connsiteX84" fmla="*/ 2547 w 10000"/>
                  <a:gd name="connsiteY84" fmla="*/ 8273 h 10000"/>
                  <a:gd name="connsiteX85" fmla="*/ 2758 w 10000"/>
                  <a:gd name="connsiteY85" fmla="*/ 8273 h 10000"/>
                  <a:gd name="connsiteX86" fmla="*/ 2968 w 10000"/>
                  <a:gd name="connsiteY86" fmla="*/ 8273 h 10000"/>
                  <a:gd name="connsiteX87" fmla="*/ 3116 w 10000"/>
                  <a:gd name="connsiteY87" fmla="*/ 8000 h 10000"/>
                  <a:gd name="connsiteX88" fmla="*/ 3326 w 10000"/>
                  <a:gd name="connsiteY88" fmla="*/ 7758 h 10000"/>
                  <a:gd name="connsiteX89" fmla="*/ 3579 w 10000"/>
                  <a:gd name="connsiteY89" fmla="*/ 7758 h 10000"/>
                  <a:gd name="connsiteX90" fmla="*/ 3789 w 10000"/>
                  <a:gd name="connsiteY90" fmla="*/ 8000 h 10000"/>
                  <a:gd name="connsiteX91" fmla="*/ 3895 w 10000"/>
                  <a:gd name="connsiteY91" fmla="*/ 8000 h 10000"/>
                  <a:gd name="connsiteX92" fmla="*/ 4000 w 10000"/>
                  <a:gd name="connsiteY92" fmla="*/ 8061 h 10000"/>
                  <a:gd name="connsiteX93" fmla="*/ 4063 w 10000"/>
                  <a:gd name="connsiteY93" fmla="*/ 8424 h 10000"/>
                  <a:gd name="connsiteX94" fmla="*/ 3958 w 10000"/>
                  <a:gd name="connsiteY94" fmla="*/ 8879 h 10000"/>
                  <a:gd name="connsiteX95" fmla="*/ 3958 w 10000"/>
                  <a:gd name="connsiteY95" fmla="*/ 9030 h 10000"/>
                  <a:gd name="connsiteX96" fmla="*/ 4105 w 10000"/>
                  <a:gd name="connsiteY96" fmla="*/ 9091 h 10000"/>
                  <a:gd name="connsiteX97" fmla="*/ 4211 w 10000"/>
                  <a:gd name="connsiteY97" fmla="*/ 9333 h 10000"/>
                  <a:gd name="connsiteX98" fmla="*/ 4211 w 10000"/>
                  <a:gd name="connsiteY98" fmla="*/ 9485 h 10000"/>
                  <a:gd name="connsiteX99" fmla="*/ 4463 w 10000"/>
                  <a:gd name="connsiteY99" fmla="*/ 9636 h 10000"/>
                  <a:gd name="connsiteX100" fmla="*/ 4421 w 10000"/>
                  <a:gd name="connsiteY100" fmla="*/ 9697 h 10000"/>
                  <a:gd name="connsiteX101" fmla="*/ 4674 w 10000"/>
                  <a:gd name="connsiteY101" fmla="*/ 9636 h 10000"/>
                  <a:gd name="connsiteX102" fmla="*/ 4737 w 10000"/>
                  <a:gd name="connsiteY102" fmla="*/ 9333 h 10000"/>
                  <a:gd name="connsiteX103" fmla="*/ 5263 w 10000"/>
                  <a:gd name="connsiteY103" fmla="*/ 9333 h 10000"/>
                  <a:gd name="connsiteX104" fmla="*/ 5453 w 10000"/>
                  <a:gd name="connsiteY104" fmla="*/ 9545 h 10000"/>
                  <a:gd name="connsiteX105" fmla="*/ 5516 w 10000"/>
                  <a:gd name="connsiteY105" fmla="*/ 9788 h 10000"/>
                  <a:gd name="connsiteX106" fmla="*/ 5621 w 10000"/>
                  <a:gd name="connsiteY106" fmla="*/ 9697 h 10000"/>
                  <a:gd name="connsiteX107" fmla="*/ 5979 w 10000"/>
                  <a:gd name="connsiteY107" fmla="*/ 10000 h 10000"/>
                  <a:gd name="connsiteX108" fmla="*/ 5979 w 10000"/>
                  <a:gd name="connsiteY108" fmla="*/ 9788 h 10000"/>
                  <a:gd name="connsiteX109" fmla="*/ 6400 w 10000"/>
                  <a:gd name="connsiteY109" fmla="*/ 9545 h 10000"/>
                  <a:gd name="connsiteX110" fmla="*/ 6442 w 10000"/>
                  <a:gd name="connsiteY110" fmla="*/ 9485 h 10000"/>
                  <a:gd name="connsiteX111" fmla="*/ 6547 w 10000"/>
                  <a:gd name="connsiteY111" fmla="*/ 9394 h 10000"/>
                  <a:gd name="connsiteX112" fmla="*/ 6653 w 10000"/>
                  <a:gd name="connsiteY112" fmla="*/ 9485 h 10000"/>
                  <a:gd name="connsiteX113" fmla="*/ 6863 w 10000"/>
                  <a:gd name="connsiteY113" fmla="*/ 9333 h 10000"/>
                  <a:gd name="connsiteX114" fmla="*/ 7137 w 10000"/>
                  <a:gd name="connsiteY114" fmla="*/ 9091 h 10000"/>
                  <a:gd name="connsiteX115" fmla="*/ 7389 w 10000"/>
                  <a:gd name="connsiteY115" fmla="*/ 8818 h 10000"/>
                  <a:gd name="connsiteX116" fmla="*/ 7495 w 10000"/>
                  <a:gd name="connsiteY116" fmla="*/ 8515 h 10000"/>
                  <a:gd name="connsiteX117" fmla="*/ 7642 w 10000"/>
                  <a:gd name="connsiteY117" fmla="*/ 8212 h 10000"/>
                  <a:gd name="connsiteX118" fmla="*/ 7811 w 10000"/>
                  <a:gd name="connsiteY118" fmla="*/ 7758 h 10000"/>
                  <a:gd name="connsiteX119" fmla="*/ 7811 w 10000"/>
                  <a:gd name="connsiteY119" fmla="*/ 7545 h 10000"/>
                  <a:gd name="connsiteX120" fmla="*/ 7747 w 10000"/>
                  <a:gd name="connsiteY120" fmla="*/ 7394 h 10000"/>
                  <a:gd name="connsiteX121" fmla="*/ 7811 w 10000"/>
                  <a:gd name="connsiteY121" fmla="*/ 7152 h 10000"/>
                  <a:gd name="connsiteX122" fmla="*/ 7747 w 10000"/>
                  <a:gd name="connsiteY122" fmla="*/ 6879 h 10000"/>
                  <a:gd name="connsiteX123" fmla="*/ 7495 w 10000"/>
                  <a:gd name="connsiteY123" fmla="*/ 6121 h 10000"/>
                  <a:gd name="connsiteX124" fmla="*/ 7537 w 10000"/>
                  <a:gd name="connsiteY124" fmla="*/ 6030 h 10000"/>
                  <a:gd name="connsiteX125" fmla="*/ 7747 w 10000"/>
                  <a:gd name="connsiteY125" fmla="*/ 5667 h 10000"/>
                  <a:gd name="connsiteX126" fmla="*/ 7916 w 10000"/>
                  <a:gd name="connsiteY126" fmla="*/ 5606 h 10000"/>
                  <a:gd name="connsiteX127" fmla="*/ 7937 w 10000"/>
                  <a:gd name="connsiteY127" fmla="*/ 5576 h 10000"/>
                  <a:gd name="connsiteX128" fmla="*/ 7937 w 10000"/>
                  <a:gd name="connsiteY128" fmla="*/ 5515 h 10000"/>
                  <a:gd name="connsiteX129" fmla="*/ 7916 w 10000"/>
                  <a:gd name="connsiteY129" fmla="*/ 5455 h 10000"/>
                  <a:gd name="connsiteX130" fmla="*/ 7642 w 10000"/>
                  <a:gd name="connsiteY130" fmla="*/ 5364 h 10000"/>
                  <a:gd name="connsiteX131" fmla="*/ 7495 w 10000"/>
                  <a:gd name="connsiteY131" fmla="*/ 5455 h 10000"/>
                  <a:gd name="connsiteX132" fmla="*/ 7389 w 10000"/>
                  <a:gd name="connsiteY132" fmla="*/ 5364 h 10000"/>
                  <a:gd name="connsiteX133" fmla="*/ 7284 w 10000"/>
                  <a:gd name="connsiteY133" fmla="*/ 5152 h 10000"/>
                  <a:gd name="connsiteX134" fmla="*/ 7179 w 10000"/>
                  <a:gd name="connsiteY134" fmla="*/ 5000 h 10000"/>
                  <a:gd name="connsiteX135" fmla="*/ 7432 w 10000"/>
                  <a:gd name="connsiteY135" fmla="*/ 4848 h 10000"/>
                  <a:gd name="connsiteX136" fmla="*/ 7600 w 10000"/>
                  <a:gd name="connsiteY136" fmla="*/ 4636 h 10000"/>
                  <a:gd name="connsiteX137" fmla="*/ 7853 w 10000"/>
                  <a:gd name="connsiteY137" fmla="*/ 4394 h 10000"/>
                  <a:gd name="connsiteX138" fmla="*/ 7958 w 10000"/>
                  <a:gd name="connsiteY138" fmla="*/ 4394 h 10000"/>
                  <a:gd name="connsiteX139" fmla="*/ 7811 w 10000"/>
                  <a:gd name="connsiteY139" fmla="*/ 4697 h 10000"/>
                  <a:gd name="connsiteX140" fmla="*/ 7916 w 10000"/>
                  <a:gd name="connsiteY140" fmla="*/ 4848 h 10000"/>
                  <a:gd name="connsiteX141" fmla="*/ 8021 w 10000"/>
                  <a:gd name="connsiteY141" fmla="*/ 4788 h 10000"/>
                  <a:gd name="connsiteX142" fmla="*/ 8274 w 10000"/>
                  <a:gd name="connsiteY142" fmla="*/ 4636 h 10000"/>
                  <a:gd name="connsiteX143" fmla="*/ 8337 w 10000"/>
                  <a:gd name="connsiteY143" fmla="*/ 4303 h 10000"/>
                  <a:gd name="connsiteX144" fmla="*/ 8484 w 10000"/>
                  <a:gd name="connsiteY144" fmla="*/ 4121 h 10000"/>
                  <a:gd name="connsiteX145" fmla="*/ 8632 w 10000"/>
                  <a:gd name="connsiteY145" fmla="*/ 4273 h 10000"/>
                  <a:gd name="connsiteX146" fmla="*/ 8611 w 10000"/>
                  <a:gd name="connsiteY146" fmla="*/ 3970 h 10000"/>
                  <a:gd name="connsiteX147" fmla="*/ 8821 w 10000"/>
                  <a:gd name="connsiteY147" fmla="*/ 3788 h 10000"/>
                  <a:gd name="connsiteX148" fmla="*/ 9095 w 10000"/>
                  <a:gd name="connsiteY148" fmla="*/ 3848 h 10000"/>
                  <a:gd name="connsiteX149" fmla="*/ 9221 w 10000"/>
                  <a:gd name="connsiteY149" fmla="*/ 3727 h 10000"/>
                  <a:gd name="connsiteX150" fmla="*/ 9368 w 10000"/>
                  <a:gd name="connsiteY150" fmla="*/ 3818 h 10000"/>
                  <a:gd name="connsiteX151" fmla="*/ 9474 w 10000"/>
                  <a:gd name="connsiteY151" fmla="*/ 3000 h 10000"/>
                  <a:gd name="connsiteX152" fmla="*/ 9726 w 10000"/>
                  <a:gd name="connsiteY152" fmla="*/ 2909 h 10000"/>
                  <a:gd name="connsiteX153" fmla="*/ 10000 w 10000"/>
                  <a:gd name="connsiteY153" fmla="*/ 1788 h 10000"/>
                  <a:gd name="connsiteX154" fmla="*/ 9368 w 10000"/>
                  <a:gd name="connsiteY154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053 w 10000"/>
                  <a:gd name="connsiteY23" fmla="*/ 1364 h 10000"/>
                  <a:gd name="connsiteX24" fmla="*/ 6926 w 10000"/>
                  <a:gd name="connsiteY24" fmla="*/ 1636 h 10000"/>
                  <a:gd name="connsiteX25" fmla="*/ 6926 w 10000"/>
                  <a:gd name="connsiteY25" fmla="*/ 2000 h 10000"/>
                  <a:gd name="connsiteX26" fmla="*/ 7389 w 10000"/>
                  <a:gd name="connsiteY26" fmla="*/ 2091 h 10000"/>
                  <a:gd name="connsiteX27" fmla="*/ 7495 w 10000"/>
                  <a:gd name="connsiteY27" fmla="*/ 2394 h 10000"/>
                  <a:gd name="connsiteX28" fmla="*/ 7032 w 10000"/>
                  <a:gd name="connsiteY28" fmla="*/ 2606 h 10000"/>
                  <a:gd name="connsiteX29" fmla="*/ 6653 w 10000"/>
                  <a:gd name="connsiteY29" fmla="*/ 2848 h 10000"/>
                  <a:gd name="connsiteX30" fmla="*/ 6295 w 10000"/>
                  <a:gd name="connsiteY30" fmla="*/ 3061 h 10000"/>
                  <a:gd name="connsiteX31" fmla="*/ 6189 w 10000"/>
                  <a:gd name="connsiteY31" fmla="*/ 3576 h 10000"/>
                  <a:gd name="connsiteX32" fmla="*/ 5621 w 10000"/>
                  <a:gd name="connsiteY32" fmla="*/ 3667 h 10000"/>
                  <a:gd name="connsiteX33" fmla="*/ 5053 w 10000"/>
                  <a:gd name="connsiteY33" fmla="*/ 4182 h 10000"/>
                  <a:gd name="connsiteX34" fmla="*/ 4526 w 10000"/>
                  <a:gd name="connsiteY34" fmla="*/ 3818 h 10000"/>
                  <a:gd name="connsiteX35" fmla="*/ 3895 w 10000"/>
                  <a:gd name="connsiteY35" fmla="*/ 3727 h 10000"/>
                  <a:gd name="connsiteX36" fmla="*/ 3432 w 10000"/>
                  <a:gd name="connsiteY36" fmla="*/ 3061 h 10000"/>
                  <a:gd name="connsiteX37" fmla="*/ 2758 w 10000"/>
                  <a:gd name="connsiteY37" fmla="*/ 2758 h 10000"/>
                  <a:gd name="connsiteX38" fmla="*/ 2695 w 10000"/>
                  <a:gd name="connsiteY38" fmla="*/ 2000 h 10000"/>
                  <a:gd name="connsiteX39" fmla="*/ 2379 w 10000"/>
                  <a:gd name="connsiteY39" fmla="*/ 1788 h 10000"/>
                  <a:gd name="connsiteX40" fmla="*/ 2337 w 10000"/>
                  <a:gd name="connsiteY40" fmla="*/ 1727 h 10000"/>
                  <a:gd name="connsiteX41" fmla="*/ 2316 w 10000"/>
                  <a:gd name="connsiteY41" fmla="*/ 1758 h 10000"/>
                  <a:gd name="connsiteX42" fmla="*/ 2295 w 10000"/>
                  <a:gd name="connsiteY42" fmla="*/ 1818 h 10000"/>
                  <a:gd name="connsiteX43" fmla="*/ 2295 w 10000"/>
                  <a:gd name="connsiteY43" fmla="*/ 1848 h 10000"/>
                  <a:gd name="connsiteX44" fmla="*/ 2295 w 10000"/>
                  <a:gd name="connsiteY44" fmla="*/ 1879 h 10000"/>
                  <a:gd name="connsiteX45" fmla="*/ 2295 w 10000"/>
                  <a:gd name="connsiteY45" fmla="*/ 1848 h 10000"/>
                  <a:gd name="connsiteX46" fmla="*/ 2295 w 10000"/>
                  <a:gd name="connsiteY46" fmla="*/ 1818 h 10000"/>
                  <a:gd name="connsiteX47" fmla="*/ 2337 w 10000"/>
                  <a:gd name="connsiteY47" fmla="*/ 1727 h 10000"/>
                  <a:gd name="connsiteX48" fmla="*/ 2295 w 10000"/>
                  <a:gd name="connsiteY48" fmla="*/ 1636 h 10000"/>
                  <a:gd name="connsiteX49" fmla="*/ 2189 w 10000"/>
                  <a:gd name="connsiteY49" fmla="*/ 1727 h 10000"/>
                  <a:gd name="connsiteX50" fmla="*/ 2189 w 10000"/>
                  <a:gd name="connsiteY50" fmla="*/ 1879 h 10000"/>
                  <a:gd name="connsiteX51" fmla="*/ 2189 w 10000"/>
                  <a:gd name="connsiteY51" fmla="*/ 1727 h 10000"/>
                  <a:gd name="connsiteX52" fmla="*/ 2021 w 10000"/>
                  <a:gd name="connsiteY52" fmla="*/ 1788 h 10000"/>
                  <a:gd name="connsiteX53" fmla="*/ 1916 w 10000"/>
                  <a:gd name="connsiteY53" fmla="*/ 2242 h 10000"/>
                  <a:gd name="connsiteX54" fmla="*/ 1495 w 10000"/>
                  <a:gd name="connsiteY54" fmla="*/ 2152 h 10000"/>
                  <a:gd name="connsiteX55" fmla="*/ 1389 w 10000"/>
                  <a:gd name="connsiteY55" fmla="*/ 2909 h 10000"/>
                  <a:gd name="connsiteX56" fmla="*/ 1032 w 10000"/>
                  <a:gd name="connsiteY56" fmla="*/ 3000 h 10000"/>
                  <a:gd name="connsiteX57" fmla="*/ 926 w 10000"/>
                  <a:gd name="connsiteY57" fmla="*/ 3879 h 10000"/>
                  <a:gd name="connsiteX58" fmla="*/ 716 w 10000"/>
                  <a:gd name="connsiteY58" fmla="*/ 4182 h 10000"/>
                  <a:gd name="connsiteX59" fmla="*/ 463 w 10000"/>
                  <a:gd name="connsiteY59" fmla="*/ 4485 h 10000"/>
                  <a:gd name="connsiteX60" fmla="*/ 42 w 10000"/>
                  <a:gd name="connsiteY60" fmla="*/ 4636 h 10000"/>
                  <a:gd name="connsiteX61" fmla="*/ 0 w 10000"/>
                  <a:gd name="connsiteY61" fmla="*/ 4939 h 10000"/>
                  <a:gd name="connsiteX62" fmla="*/ 105 w 10000"/>
                  <a:gd name="connsiteY62" fmla="*/ 5061 h 10000"/>
                  <a:gd name="connsiteX63" fmla="*/ 147 w 10000"/>
                  <a:gd name="connsiteY63" fmla="*/ 5303 h 10000"/>
                  <a:gd name="connsiteX64" fmla="*/ 42 w 10000"/>
                  <a:gd name="connsiteY64" fmla="*/ 5364 h 10000"/>
                  <a:gd name="connsiteX65" fmla="*/ 147 w 10000"/>
                  <a:gd name="connsiteY65" fmla="*/ 5515 h 10000"/>
                  <a:gd name="connsiteX66" fmla="*/ 316 w 10000"/>
                  <a:gd name="connsiteY66" fmla="*/ 5606 h 10000"/>
                  <a:gd name="connsiteX67" fmla="*/ 463 w 10000"/>
                  <a:gd name="connsiteY67" fmla="*/ 5909 h 10000"/>
                  <a:gd name="connsiteX68" fmla="*/ 674 w 10000"/>
                  <a:gd name="connsiteY68" fmla="*/ 5909 h 10000"/>
                  <a:gd name="connsiteX69" fmla="*/ 989 w 10000"/>
                  <a:gd name="connsiteY69" fmla="*/ 5909 h 10000"/>
                  <a:gd name="connsiteX70" fmla="*/ 1032 w 10000"/>
                  <a:gd name="connsiteY70" fmla="*/ 6030 h 10000"/>
                  <a:gd name="connsiteX71" fmla="*/ 821 w 10000"/>
                  <a:gd name="connsiteY71" fmla="*/ 6485 h 10000"/>
                  <a:gd name="connsiteX72" fmla="*/ 884 w 10000"/>
                  <a:gd name="connsiteY72" fmla="*/ 6727 h 10000"/>
                  <a:gd name="connsiteX73" fmla="*/ 779 w 10000"/>
                  <a:gd name="connsiteY73" fmla="*/ 6939 h 10000"/>
                  <a:gd name="connsiteX74" fmla="*/ 884 w 10000"/>
                  <a:gd name="connsiteY74" fmla="*/ 7242 h 10000"/>
                  <a:gd name="connsiteX75" fmla="*/ 1137 w 10000"/>
                  <a:gd name="connsiteY75" fmla="*/ 7394 h 10000"/>
                  <a:gd name="connsiteX76" fmla="*/ 1095 w 10000"/>
                  <a:gd name="connsiteY76" fmla="*/ 7455 h 10000"/>
                  <a:gd name="connsiteX77" fmla="*/ 1200 w 10000"/>
                  <a:gd name="connsiteY77" fmla="*/ 7455 h 10000"/>
                  <a:gd name="connsiteX78" fmla="*/ 1558 w 10000"/>
                  <a:gd name="connsiteY78" fmla="*/ 7697 h 10000"/>
                  <a:gd name="connsiteX79" fmla="*/ 1874 w 10000"/>
                  <a:gd name="connsiteY79" fmla="*/ 7909 h 10000"/>
                  <a:gd name="connsiteX80" fmla="*/ 2189 w 10000"/>
                  <a:gd name="connsiteY80" fmla="*/ 8000 h 10000"/>
                  <a:gd name="connsiteX81" fmla="*/ 2295 w 10000"/>
                  <a:gd name="connsiteY81" fmla="*/ 8121 h 10000"/>
                  <a:gd name="connsiteX82" fmla="*/ 2379 w 10000"/>
                  <a:gd name="connsiteY82" fmla="*/ 8121 h 10000"/>
                  <a:gd name="connsiteX83" fmla="*/ 2547 w 10000"/>
                  <a:gd name="connsiteY83" fmla="*/ 8273 h 10000"/>
                  <a:gd name="connsiteX84" fmla="*/ 2758 w 10000"/>
                  <a:gd name="connsiteY84" fmla="*/ 8273 h 10000"/>
                  <a:gd name="connsiteX85" fmla="*/ 2968 w 10000"/>
                  <a:gd name="connsiteY85" fmla="*/ 8273 h 10000"/>
                  <a:gd name="connsiteX86" fmla="*/ 3116 w 10000"/>
                  <a:gd name="connsiteY86" fmla="*/ 8000 h 10000"/>
                  <a:gd name="connsiteX87" fmla="*/ 3326 w 10000"/>
                  <a:gd name="connsiteY87" fmla="*/ 7758 h 10000"/>
                  <a:gd name="connsiteX88" fmla="*/ 3579 w 10000"/>
                  <a:gd name="connsiteY88" fmla="*/ 7758 h 10000"/>
                  <a:gd name="connsiteX89" fmla="*/ 3789 w 10000"/>
                  <a:gd name="connsiteY89" fmla="*/ 8000 h 10000"/>
                  <a:gd name="connsiteX90" fmla="*/ 3895 w 10000"/>
                  <a:gd name="connsiteY90" fmla="*/ 8000 h 10000"/>
                  <a:gd name="connsiteX91" fmla="*/ 4000 w 10000"/>
                  <a:gd name="connsiteY91" fmla="*/ 8061 h 10000"/>
                  <a:gd name="connsiteX92" fmla="*/ 4063 w 10000"/>
                  <a:gd name="connsiteY92" fmla="*/ 8424 h 10000"/>
                  <a:gd name="connsiteX93" fmla="*/ 3958 w 10000"/>
                  <a:gd name="connsiteY93" fmla="*/ 8879 h 10000"/>
                  <a:gd name="connsiteX94" fmla="*/ 3958 w 10000"/>
                  <a:gd name="connsiteY94" fmla="*/ 9030 h 10000"/>
                  <a:gd name="connsiteX95" fmla="*/ 4105 w 10000"/>
                  <a:gd name="connsiteY95" fmla="*/ 9091 h 10000"/>
                  <a:gd name="connsiteX96" fmla="*/ 4211 w 10000"/>
                  <a:gd name="connsiteY96" fmla="*/ 9333 h 10000"/>
                  <a:gd name="connsiteX97" fmla="*/ 4211 w 10000"/>
                  <a:gd name="connsiteY97" fmla="*/ 9485 h 10000"/>
                  <a:gd name="connsiteX98" fmla="*/ 4463 w 10000"/>
                  <a:gd name="connsiteY98" fmla="*/ 9636 h 10000"/>
                  <a:gd name="connsiteX99" fmla="*/ 4421 w 10000"/>
                  <a:gd name="connsiteY99" fmla="*/ 9697 h 10000"/>
                  <a:gd name="connsiteX100" fmla="*/ 4674 w 10000"/>
                  <a:gd name="connsiteY100" fmla="*/ 9636 h 10000"/>
                  <a:gd name="connsiteX101" fmla="*/ 4737 w 10000"/>
                  <a:gd name="connsiteY101" fmla="*/ 9333 h 10000"/>
                  <a:gd name="connsiteX102" fmla="*/ 5263 w 10000"/>
                  <a:gd name="connsiteY102" fmla="*/ 9333 h 10000"/>
                  <a:gd name="connsiteX103" fmla="*/ 5453 w 10000"/>
                  <a:gd name="connsiteY103" fmla="*/ 9545 h 10000"/>
                  <a:gd name="connsiteX104" fmla="*/ 5516 w 10000"/>
                  <a:gd name="connsiteY104" fmla="*/ 9788 h 10000"/>
                  <a:gd name="connsiteX105" fmla="*/ 5621 w 10000"/>
                  <a:gd name="connsiteY105" fmla="*/ 9697 h 10000"/>
                  <a:gd name="connsiteX106" fmla="*/ 5979 w 10000"/>
                  <a:gd name="connsiteY106" fmla="*/ 10000 h 10000"/>
                  <a:gd name="connsiteX107" fmla="*/ 5979 w 10000"/>
                  <a:gd name="connsiteY107" fmla="*/ 9788 h 10000"/>
                  <a:gd name="connsiteX108" fmla="*/ 6400 w 10000"/>
                  <a:gd name="connsiteY108" fmla="*/ 9545 h 10000"/>
                  <a:gd name="connsiteX109" fmla="*/ 6442 w 10000"/>
                  <a:gd name="connsiteY109" fmla="*/ 9485 h 10000"/>
                  <a:gd name="connsiteX110" fmla="*/ 6547 w 10000"/>
                  <a:gd name="connsiteY110" fmla="*/ 9394 h 10000"/>
                  <a:gd name="connsiteX111" fmla="*/ 6653 w 10000"/>
                  <a:gd name="connsiteY111" fmla="*/ 9485 h 10000"/>
                  <a:gd name="connsiteX112" fmla="*/ 6863 w 10000"/>
                  <a:gd name="connsiteY112" fmla="*/ 9333 h 10000"/>
                  <a:gd name="connsiteX113" fmla="*/ 7137 w 10000"/>
                  <a:gd name="connsiteY113" fmla="*/ 9091 h 10000"/>
                  <a:gd name="connsiteX114" fmla="*/ 7389 w 10000"/>
                  <a:gd name="connsiteY114" fmla="*/ 8818 h 10000"/>
                  <a:gd name="connsiteX115" fmla="*/ 7495 w 10000"/>
                  <a:gd name="connsiteY115" fmla="*/ 8515 h 10000"/>
                  <a:gd name="connsiteX116" fmla="*/ 7642 w 10000"/>
                  <a:gd name="connsiteY116" fmla="*/ 8212 h 10000"/>
                  <a:gd name="connsiteX117" fmla="*/ 7811 w 10000"/>
                  <a:gd name="connsiteY117" fmla="*/ 7758 h 10000"/>
                  <a:gd name="connsiteX118" fmla="*/ 7811 w 10000"/>
                  <a:gd name="connsiteY118" fmla="*/ 7545 h 10000"/>
                  <a:gd name="connsiteX119" fmla="*/ 7747 w 10000"/>
                  <a:gd name="connsiteY119" fmla="*/ 7394 h 10000"/>
                  <a:gd name="connsiteX120" fmla="*/ 7811 w 10000"/>
                  <a:gd name="connsiteY120" fmla="*/ 7152 h 10000"/>
                  <a:gd name="connsiteX121" fmla="*/ 7747 w 10000"/>
                  <a:gd name="connsiteY121" fmla="*/ 6879 h 10000"/>
                  <a:gd name="connsiteX122" fmla="*/ 7495 w 10000"/>
                  <a:gd name="connsiteY122" fmla="*/ 6121 h 10000"/>
                  <a:gd name="connsiteX123" fmla="*/ 7537 w 10000"/>
                  <a:gd name="connsiteY123" fmla="*/ 6030 h 10000"/>
                  <a:gd name="connsiteX124" fmla="*/ 7747 w 10000"/>
                  <a:gd name="connsiteY124" fmla="*/ 5667 h 10000"/>
                  <a:gd name="connsiteX125" fmla="*/ 7916 w 10000"/>
                  <a:gd name="connsiteY125" fmla="*/ 5606 h 10000"/>
                  <a:gd name="connsiteX126" fmla="*/ 7937 w 10000"/>
                  <a:gd name="connsiteY126" fmla="*/ 5576 h 10000"/>
                  <a:gd name="connsiteX127" fmla="*/ 7937 w 10000"/>
                  <a:gd name="connsiteY127" fmla="*/ 5515 h 10000"/>
                  <a:gd name="connsiteX128" fmla="*/ 7916 w 10000"/>
                  <a:gd name="connsiteY128" fmla="*/ 5455 h 10000"/>
                  <a:gd name="connsiteX129" fmla="*/ 7642 w 10000"/>
                  <a:gd name="connsiteY129" fmla="*/ 5364 h 10000"/>
                  <a:gd name="connsiteX130" fmla="*/ 7495 w 10000"/>
                  <a:gd name="connsiteY130" fmla="*/ 5455 h 10000"/>
                  <a:gd name="connsiteX131" fmla="*/ 7389 w 10000"/>
                  <a:gd name="connsiteY131" fmla="*/ 5364 h 10000"/>
                  <a:gd name="connsiteX132" fmla="*/ 7284 w 10000"/>
                  <a:gd name="connsiteY132" fmla="*/ 5152 h 10000"/>
                  <a:gd name="connsiteX133" fmla="*/ 7179 w 10000"/>
                  <a:gd name="connsiteY133" fmla="*/ 5000 h 10000"/>
                  <a:gd name="connsiteX134" fmla="*/ 7432 w 10000"/>
                  <a:gd name="connsiteY134" fmla="*/ 4848 h 10000"/>
                  <a:gd name="connsiteX135" fmla="*/ 7600 w 10000"/>
                  <a:gd name="connsiteY135" fmla="*/ 4636 h 10000"/>
                  <a:gd name="connsiteX136" fmla="*/ 7853 w 10000"/>
                  <a:gd name="connsiteY136" fmla="*/ 4394 h 10000"/>
                  <a:gd name="connsiteX137" fmla="*/ 7958 w 10000"/>
                  <a:gd name="connsiteY137" fmla="*/ 4394 h 10000"/>
                  <a:gd name="connsiteX138" fmla="*/ 7811 w 10000"/>
                  <a:gd name="connsiteY138" fmla="*/ 4697 h 10000"/>
                  <a:gd name="connsiteX139" fmla="*/ 7916 w 10000"/>
                  <a:gd name="connsiteY139" fmla="*/ 4848 h 10000"/>
                  <a:gd name="connsiteX140" fmla="*/ 8021 w 10000"/>
                  <a:gd name="connsiteY140" fmla="*/ 4788 h 10000"/>
                  <a:gd name="connsiteX141" fmla="*/ 8274 w 10000"/>
                  <a:gd name="connsiteY141" fmla="*/ 4636 h 10000"/>
                  <a:gd name="connsiteX142" fmla="*/ 8337 w 10000"/>
                  <a:gd name="connsiteY142" fmla="*/ 4303 h 10000"/>
                  <a:gd name="connsiteX143" fmla="*/ 8484 w 10000"/>
                  <a:gd name="connsiteY143" fmla="*/ 4121 h 10000"/>
                  <a:gd name="connsiteX144" fmla="*/ 8632 w 10000"/>
                  <a:gd name="connsiteY144" fmla="*/ 4273 h 10000"/>
                  <a:gd name="connsiteX145" fmla="*/ 8611 w 10000"/>
                  <a:gd name="connsiteY145" fmla="*/ 3970 h 10000"/>
                  <a:gd name="connsiteX146" fmla="*/ 8821 w 10000"/>
                  <a:gd name="connsiteY146" fmla="*/ 3788 h 10000"/>
                  <a:gd name="connsiteX147" fmla="*/ 9095 w 10000"/>
                  <a:gd name="connsiteY147" fmla="*/ 3848 h 10000"/>
                  <a:gd name="connsiteX148" fmla="*/ 9221 w 10000"/>
                  <a:gd name="connsiteY148" fmla="*/ 3727 h 10000"/>
                  <a:gd name="connsiteX149" fmla="*/ 9368 w 10000"/>
                  <a:gd name="connsiteY149" fmla="*/ 3818 h 10000"/>
                  <a:gd name="connsiteX150" fmla="*/ 9474 w 10000"/>
                  <a:gd name="connsiteY150" fmla="*/ 3000 h 10000"/>
                  <a:gd name="connsiteX151" fmla="*/ 9726 w 10000"/>
                  <a:gd name="connsiteY151" fmla="*/ 2909 h 10000"/>
                  <a:gd name="connsiteX152" fmla="*/ 10000 w 10000"/>
                  <a:gd name="connsiteY152" fmla="*/ 1788 h 10000"/>
                  <a:gd name="connsiteX153" fmla="*/ 9368 w 10000"/>
                  <a:gd name="connsiteY153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100 w 10000"/>
                  <a:gd name="connsiteY23" fmla="*/ 1319 h 10000"/>
                  <a:gd name="connsiteX24" fmla="*/ 6926 w 10000"/>
                  <a:gd name="connsiteY24" fmla="*/ 1636 h 10000"/>
                  <a:gd name="connsiteX25" fmla="*/ 6926 w 10000"/>
                  <a:gd name="connsiteY25" fmla="*/ 2000 h 10000"/>
                  <a:gd name="connsiteX26" fmla="*/ 7389 w 10000"/>
                  <a:gd name="connsiteY26" fmla="*/ 2091 h 10000"/>
                  <a:gd name="connsiteX27" fmla="*/ 7495 w 10000"/>
                  <a:gd name="connsiteY27" fmla="*/ 2394 h 10000"/>
                  <a:gd name="connsiteX28" fmla="*/ 7032 w 10000"/>
                  <a:gd name="connsiteY28" fmla="*/ 2606 h 10000"/>
                  <a:gd name="connsiteX29" fmla="*/ 6653 w 10000"/>
                  <a:gd name="connsiteY29" fmla="*/ 2848 h 10000"/>
                  <a:gd name="connsiteX30" fmla="*/ 6295 w 10000"/>
                  <a:gd name="connsiteY30" fmla="*/ 3061 h 10000"/>
                  <a:gd name="connsiteX31" fmla="*/ 6189 w 10000"/>
                  <a:gd name="connsiteY31" fmla="*/ 3576 h 10000"/>
                  <a:gd name="connsiteX32" fmla="*/ 5621 w 10000"/>
                  <a:gd name="connsiteY32" fmla="*/ 3667 h 10000"/>
                  <a:gd name="connsiteX33" fmla="*/ 5053 w 10000"/>
                  <a:gd name="connsiteY33" fmla="*/ 4182 h 10000"/>
                  <a:gd name="connsiteX34" fmla="*/ 4526 w 10000"/>
                  <a:gd name="connsiteY34" fmla="*/ 3818 h 10000"/>
                  <a:gd name="connsiteX35" fmla="*/ 3895 w 10000"/>
                  <a:gd name="connsiteY35" fmla="*/ 3727 h 10000"/>
                  <a:gd name="connsiteX36" fmla="*/ 3432 w 10000"/>
                  <a:gd name="connsiteY36" fmla="*/ 3061 h 10000"/>
                  <a:gd name="connsiteX37" fmla="*/ 2758 w 10000"/>
                  <a:gd name="connsiteY37" fmla="*/ 2758 h 10000"/>
                  <a:gd name="connsiteX38" fmla="*/ 2695 w 10000"/>
                  <a:gd name="connsiteY38" fmla="*/ 2000 h 10000"/>
                  <a:gd name="connsiteX39" fmla="*/ 2379 w 10000"/>
                  <a:gd name="connsiteY39" fmla="*/ 1788 h 10000"/>
                  <a:gd name="connsiteX40" fmla="*/ 2337 w 10000"/>
                  <a:gd name="connsiteY40" fmla="*/ 1727 h 10000"/>
                  <a:gd name="connsiteX41" fmla="*/ 2316 w 10000"/>
                  <a:gd name="connsiteY41" fmla="*/ 1758 h 10000"/>
                  <a:gd name="connsiteX42" fmla="*/ 2295 w 10000"/>
                  <a:gd name="connsiteY42" fmla="*/ 1818 h 10000"/>
                  <a:gd name="connsiteX43" fmla="*/ 2295 w 10000"/>
                  <a:gd name="connsiteY43" fmla="*/ 1848 h 10000"/>
                  <a:gd name="connsiteX44" fmla="*/ 2295 w 10000"/>
                  <a:gd name="connsiteY44" fmla="*/ 1879 h 10000"/>
                  <a:gd name="connsiteX45" fmla="*/ 2295 w 10000"/>
                  <a:gd name="connsiteY45" fmla="*/ 1848 h 10000"/>
                  <a:gd name="connsiteX46" fmla="*/ 2295 w 10000"/>
                  <a:gd name="connsiteY46" fmla="*/ 1818 h 10000"/>
                  <a:gd name="connsiteX47" fmla="*/ 2337 w 10000"/>
                  <a:gd name="connsiteY47" fmla="*/ 1727 h 10000"/>
                  <a:gd name="connsiteX48" fmla="*/ 2295 w 10000"/>
                  <a:gd name="connsiteY48" fmla="*/ 1636 h 10000"/>
                  <a:gd name="connsiteX49" fmla="*/ 2189 w 10000"/>
                  <a:gd name="connsiteY49" fmla="*/ 1727 h 10000"/>
                  <a:gd name="connsiteX50" fmla="*/ 2189 w 10000"/>
                  <a:gd name="connsiteY50" fmla="*/ 1879 h 10000"/>
                  <a:gd name="connsiteX51" fmla="*/ 2189 w 10000"/>
                  <a:gd name="connsiteY51" fmla="*/ 1727 h 10000"/>
                  <a:gd name="connsiteX52" fmla="*/ 2021 w 10000"/>
                  <a:gd name="connsiteY52" fmla="*/ 1788 h 10000"/>
                  <a:gd name="connsiteX53" fmla="*/ 1916 w 10000"/>
                  <a:gd name="connsiteY53" fmla="*/ 2242 h 10000"/>
                  <a:gd name="connsiteX54" fmla="*/ 1495 w 10000"/>
                  <a:gd name="connsiteY54" fmla="*/ 2152 h 10000"/>
                  <a:gd name="connsiteX55" fmla="*/ 1389 w 10000"/>
                  <a:gd name="connsiteY55" fmla="*/ 2909 h 10000"/>
                  <a:gd name="connsiteX56" fmla="*/ 1032 w 10000"/>
                  <a:gd name="connsiteY56" fmla="*/ 3000 h 10000"/>
                  <a:gd name="connsiteX57" fmla="*/ 926 w 10000"/>
                  <a:gd name="connsiteY57" fmla="*/ 3879 h 10000"/>
                  <a:gd name="connsiteX58" fmla="*/ 716 w 10000"/>
                  <a:gd name="connsiteY58" fmla="*/ 4182 h 10000"/>
                  <a:gd name="connsiteX59" fmla="*/ 463 w 10000"/>
                  <a:gd name="connsiteY59" fmla="*/ 4485 h 10000"/>
                  <a:gd name="connsiteX60" fmla="*/ 42 w 10000"/>
                  <a:gd name="connsiteY60" fmla="*/ 4636 h 10000"/>
                  <a:gd name="connsiteX61" fmla="*/ 0 w 10000"/>
                  <a:gd name="connsiteY61" fmla="*/ 4939 h 10000"/>
                  <a:gd name="connsiteX62" fmla="*/ 105 w 10000"/>
                  <a:gd name="connsiteY62" fmla="*/ 5061 h 10000"/>
                  <a:gd name="connsiteX63" fmla="*/ 147 w 10000"/>
                  <a:gd name="connsiteY63" fmla="*/ 5303 h 10000"/>
                  <a:gd name="connsiteX64" fmla="*/ 42 w 10000"/>
                  <a:gd name="connsiteY64" fmla="*/ 5364 h 10000"/>
                  <a:gd name="connsiteX65" fmla="*/ 147 w 10000"/>
                  <a:gd name="connsiteY65" fmla="*/ 5515 h 10000"/>
                  <a:gd name="connsiteX66" fmla="*/ 316 w 10000"/>
                  <a:gd name="connsiteY66" fmla="*/ 5606 h 10000"/>
                  <a:gd name="connsiteX67" fmla="*/ 463 w 10000"/>
                  <a:gd name="connsiteY67" fmla="*/ 5909 h 10000"/>
                  <a:gd name="connsiteX68" fmla="*/ 674 w 10000"/>
                  <a:gd name="connsiteY68" fmla="*/ 5909 h 10000"/>
                  <a:gd name="connsiteX69" fmla="*/ 989 w 10000"/>
                  <a:gd name="connsiteY69" fmla="*/ 5909 h 10000"/>
                  <a:gd name="connsiteX70" fmla="*/ 1032 w 10000"/>
                  <a:gd name="connsiteY70" fmla="*/ 6030 h 10000"/>
                  <a:gd name="connsiteX71" fmla="*/ 821 w 10000"/>
                  <a:gd name="connsiteY71" fmla="*/ 6485 h 10000"/>
                  <a:gd name="connsiteX72" fmla="*/ 884 w 10000"/>
                  <a:gd name="connsiteY72" fmla="*/ 6727 h 10000"/>
                  <a:gd name="connsiteX73" fmla="*/ 779 w 10000"/>
                  <a:gd name="connsiteY73" fmla="*/ 6939 h 10000"/>
                  <a:gd name="connsiteX74" fmla="*/ 884 w 10000"/>
                  <a:gd name="connsiteY74" fmla="*/ 7242 h 10000"/>
                  <a:gd name="connsiteX75" fmla="*/ 1137 w 10000"/>
                  <a:gd name="connsiteY75" fmla="*/ 7394 h 10000"/>
                  <a:gd name="connsiteX76" fmla="*/ 1095 w 10000"/>
                  <a:gd name="connsiteY76" fmla="*/ 7455 h 10000"/>
                  <a:gd name="connsiteX77" fmla="*/ 1200 w 10000"/>
                  <a:gd name="connsiteY77" fmla="*/ 7455 h 10000"/>
                  <a:gd name="connsiteX78" fmla="*/ 1558 w 10000"/>
                  <a:gd name="connsiteY78" fmla="*/ 7697 h 10000"/>
                  <a:gd name="connsiteX79" fmla="*/ 1874 w 10000"/>
                  <a:gd name="connsiteY79" fmla="*/ 7909 h 10000"/>
                  <a:gd name="connsiteX80" fmla="*/ 2189 w 10000"/>
                  <a:gd name="connsiteY80" fmla="*/ 8000 h 10000"/>
                  <a:gd name="connsiteX81" fmla="*/ 2295 w 10000"/>
                  <a:gd name="connsiteY81" fmla="*/ 8121 h 10000"/>
                  <a:gd name="connsiteX82" fmla="*/ 2379 w 10000"/>
                  <a:gd name="connsiteY82" fmla="*/ 8121 h 10000"/>
                  <a:gd name="connsiteX83" fmla="*/ 2547 w 10000"/>
                  <a:gd name="connsiteY83" fmla="*/ 8273 h 10000"/>
                  <a:gd name="connsiteX84" fmla="*/ 2758 w 10000"/>
                  <a:gd name="connsiteY84" fmla="*/ 8273 h 10000"/>
                  <a:gd name="connsiteX85" fmla="*/ 2968 w 10000"/>
                  <a:gd name="connsiteY85" fmla="*/ 8273 h 10000"/>
                  <a:gd name="connsiteX86" fmla="*/ 3116 w 10000"/>
                  <a:gd name="connsiteY86" fmla="*/ 8000 h 10000"/>
                  <a:gd name="connsiteX87" fmla="*/ 3326 w 10000"/>
                  <a:gd name="connsiteY87" fmla="*/ 7758 h 10000"/>
                  <a:gd name="connsiteX88" fmla="*/ 3579 w 10000"/>
                  <a:gd name="connsiteY88" fmla="*/ 7758 h 10000"/>
                  <a:gd name="connsiteX89" fmla="*/ 3789 w 10000"/>
                  <a:gd name="connsiteY89" fmla="*/ 8000 h 10000"/>
                  <a:gd name="connsiteX90" fmla="*/ 3895 w 10000"/>
                  <a:gd name="connsiteY90" fmla="*/ 8000 h 10000"/>
                  <a:gd name="connsiteX91" fmla="*/ 4000 w 10000"/>
                  <a:gd name="connsiteY91" fmla="*/ 8061 h 10000"/>
                  <a:gd name="connsiteX92" fmla="*/ 4063 w 10000"/>
                  <a:gd name="connsiteY92" fmla="*/ 8424 h 10000"/>
                  <a:gd name="connsiteX93" fmla="*/ 3958 w 10000"/>
                  <a:gd name="connsiteY93" fmla="*/ 8879 h 10000"/>
                  <a:gd name="connsiteX94" fmla="*/ 3958 w 10000"/>
                  <a:gd name="connsiteY94" fmla="*/ 9030 h 10000"/>
                  <a:gd name="connsiteX95" fmla="*/ 4105 w 10000"/>
                  <a:gd name="connsiteY95" fmla="*/ 9091 h 10000"/>
                  <a:gd name="connsiteX96" fmla="*/ 4211 w 10000"/>
                  <a:gd name="connsiteY96" fmla="*/ 9333 h 10000"/>
                  <a:gd name="connsiteX97" fmla="*/ 4211 w 10000"/>
                  <a:gd name="connsiteY97" fmla="*/ 9485 h 10000"/>
                  <a:gd name="connsiteX98" fmla="*/ 4463 w 10000"/>
                  <a:gd name="connsiteY98" fmla="*/ 9636 h 10000"/>
                  <a:gd name="connsiteX99" fmla="*/ 4421 w 10000"/>
                  <a:gd name="connsiteY99" fmla="*/ 9697 h 10000"/>
                  <a:gd name="connsiteX100" fmla="*/ 4674 w 10000"/>
                  <a:gd name="connsiteY100" fmla="*/ 9636 h 10000"/>
                  <a:gd name="connsiteX101" fmla="*/ 4737 w 10000"/>
                  <a:gd name="connsiteY101" fmla="*/ 9333 h 10000"/>
                  <a:gd name="connsiteX102" fmla="*/ 5263 w 10000"/>
                  <a:gd name="connsiteY102" fmla="*/ 9333 h 10000"/>
                  <a:gd name="connsiteX103" fmla="*/ 5453 w 10000"/>
                  <a:gd name="connsiteY103" fmla="*/ 9545 h 10000"/>
                  <a:gd name="connsiteX104" fmla="*/ 5516 w 10000"/>
                  <a:gd name="connsiteY104" fmla="*/ 9788 h 10000"/>
                  <a:gd name="connsiteX105" fmla="*/ 5621 w 10000"/>
                  <a:gd name="connsiteY105" fmla="*/ 9697 h 10000"/>
                  <a:gd name="connsiteX106" fmla="*/ 5979 w 10000"/>
                  <a:gd name="connsiteY106" fmla="*/ 10000 h 10000"/>
                  <a:gd name="connsiteX107" fmla="*/ 5979 w 10000"/>
                  <a:gd name="connsiteY107" fmla="*/ 9788 h 10000"/>
                  <a:gd name="connsiteX108" fmla="*/ 6400 w 10000"/>
                  <a:gd name="connsiteY108" fmla="*/ 9545 h 10000"/>
                  <a:gd name="connsiteX109" fmla="*/ 6442 w 10000"/>
                  <a:gd name="connsiteY109" fmla="*/ 9485 h 10000"/>
                  <a:gd name="connsiteX110" fmla="*/ 6547 w 10000"/>
                  <a:gd name="connsiteY110" fmla="*/ 9394 h 10000"/>
                  <a:gd name="connsiteX111" fmla="*/ 6653 w 10000"/>
                  <a:gd name="connsiteY111" fmla="*/ 9485 h 10000"/>
                  <a:gd name="connsiteX112" fmla="*/ 6863 w 10000"/>
                  <a:gd name="connsiteY112" fmla="*/ 9333 h 10000"/>
                  <a:gd name="connsiteX113" fmla="*/ 7137 w 10000"/>
                  <a:gd name="connsiteY113" fmla="*/ 9091 h 10000"/>
                  <a:gd name="connsiteX114" fmla="*/ 7389 w 10000"/>
                  <a:gd name="connsiteY114" fmla="*/ 8818 h 10000"/>
                  <a:gd name="connsiteX115" fmla="*/ 7495 w 10000"/>
                  <a:gd name="connsiteY115" fmla="*/ 8515 h 10000"/>
                  <a:gd name="connsiteX116" fmla="*/ 7642 w 10000"/>
                  <a:gd name="connsiteY116" fmla="*/ 8212 h 10000"/>
                  <a:gd name="connsiteX117" fmla="*/ 7811 w 10000"/>
                  <a:gd name="connsiteY117" fmla="*/ 7758 h 10000"/>
                  <a:gd name="connsiteX118" fmla="*/ 7811 w 10000"/>
                  <a:gd name="connsiteY118" fmla="*/ 7545 h 10000"/>
                  <a:gd name="connsiteX119" fmla="*/ 7747 w 10000"/>
                  <a:gd name="connsiteY119" fmla="*/ 7394 h 10000"/>
                  <a:gd name="connsiteX120" fmla="*/ 7811 w 10000"/>
                  <a:gd name="connsiteY120" fmla="*/ 7152 h 10000"/>
                  <a:gd name="connsiteX121" fmla="*/ 7747 w 10000"/>
                  <a:gd name="connsiteY121" fmla="*/ 6879 h 10000"/>
                  <a:gd name="connsiteX122" fmla="*/ 7495 w 10000"/>
                  <a:gd name="connsiteY122" fmla="*/ 6121 h 10000"/>
                  <a:gd name="connsiteX123" fmla="*/ 7537 w 10000"/>
                  <a:gd name="connsiteY123" fmla="*/ 6030 h 10000"/>
                  <a:gd name="connsiteX124" fmla="*/ 7747 w 10000"/>
                  <a:gd name="connsiteY124" fmla="*/ 5667 h 10000"/>
                  <a:gd name="connsiteX125" fmla="*/ 7916 w 10000"/>
                  <a:gd name="connsiteY125" fmla="*/ 5606 h 10000"/>
                  <a:gd name="connsiteX126" fmla="*/ 7937 w 10000"/>
                  <a:gd name="connsiteY126" fmla="*/ 5576 h 10000"/>
                  <a:gd name="connsiteX127" fmla="*/ 7937 w 10000"/>
                  <a:gd name="connsiteY127" fmla="*/ 5515 h 10000"/>
                  <a:gd name="connsiteX128" fmla="*/ 7916 w 10000"/>
                  <a:gd name="connsiteY128" fmla="*/ 5455 h 10000"/>
                  <a:gd name="connsiteX129" fmla="*/ 7642 w 10000"/>
                  <a:gd name="connsiteY129" fmla="*/ 5364 h 10000"/>
                  <a:gd name="connsiteX130" fmla="*/ 7495 w 10000"/>
                  <a:gd name="connsiteY130" fmla="*/ 5455 h 10000"/>
                  <a:gd name="connsiteX131" fmla="*/ 7389 w 10000"/>
                  <a:gd name="connsiteY131" fmla="*/ 5364 h 10000"/>
                  <a:gd name="connsiteX132" fmla="*/ 7284 w 10000"/>
                  <a:gd name="connsiteY132" fmla="*/ 5152 h 10000"/>
                  <a:gd name="connsiteX133" fmla="*/ 7179 w 10000"/>
                  <a:gd name="connsiteY133" fmla="*/ 5000 h 10000"/>
                  <a:gd name="connsiteX134" fmla="*/ 7432 w 10000"/>
                  <a:gd name="connsiteY134" fmla="*/ 4848 h 10000"/>
                  <a:gd name="connsiteX135" fmla="*/ 7600 w 10000"/>
                  <a:gd name="connsiteY135" fmla="*/ 4636 h 10000"/>
                  <a:gd name="connsiteX136" fmla="*/ 7853 w 10000"/>
                  <a:gd name="connsiteY136" fmla="*/ 4394 h 10000"/>
                  <a:gd name="connsiteX137" fmla="*/ 7958 w 10000"/>
                  <a:gd name="connsiteY137" fmla="*/ 4394 h 10000"/>
                  <a:gd name="connsiteX138" fmla="*/ 7811 w 10000"/>
                  <a:gd name="connsiteY138" fmla="*/ 4697 h 10000"/>
                  <a:gd name="connsiteX139" fmla="*/ 7916 w 10000"/>
                  <a:gd name="connsiteY139" fmla="*/ 4848 h 10000"/>
                  <a:gd name="connsiteX140" fmla="*/ 8021 w 10000"/>
                  <a:gd name="connsiteY140" fmla="*/ 4788 h 10000"/>
                  <a:gd name="connsiteX141" fmla="*/ 8274 w 10000"/>
                  <a:gd name="connsiteY141" fmla="*/ 4636 h 10000"/>
                  <a:gd name="connsiteX142" fmla="*/ 8337 w 10000"/>
                  <a:gd name="connsiteY142" fmla="*/ 4303 h 10000"/>
                  <a:gd name="connsiteX143" fmla="*/ 8484 w 10000"/>
                  <a:gd name="connsiteY143" fmla="*/ 4121 h 10000"/>
                  <a:gd name="connsiteX144" fmla="*/ 8632 w 10000"/>
                  <a:gd name="connsiteY144" fmla="*/ 4273 h 10000"/>
                  <a:gd name="connsiteX145" fmla="*/ 8611 w 10000"/>
                  <a:gd name="connsiteY145" fmla="*/ 3970 h 10000"/>
                  <a:gd name="connsiteX146" fmla="*/ 8821 w 10000"/>
                  <a:gd name="connsiteY146" fmla="*/ 3788 h 10000"/>
                  <a:gd name="connsiteX147" fmla="*/ 9095 w 10000"/>
                  <a:gd name="connsiteY147" fmla="*/ 3848 h 10000"/>
                  <a:gd name="connsiteX148" fmla="*/ 9221 w 10000"/>
                  <a:gd name="connsiteY148" fmla="*/ 3727 h 10000"/>
                  <a:gd name="connsiteX149" fmla="*/ 9368 w 10000"/>
                  <a:gd name="connsiteY149" fmla="*/ 3818 h 10000"/>
                  <a:gd name="connsiteX150" fmla="*/ 9474 w 10000"/>
                  <a:gd name="connsiteY150" fmla="*/ 3000 h 10000"/>
                  <a:gd name="connsiteX151" fmla="*/ 9726 w 10000"/>
                  <a:gd name="connsiteY151" fmla="*/ 2909 h 10000"/>
                  <a:gd name="connsiteX152" fmla="*/ 10000 w 10000"/>
                  <a:gd name="connsiteY152" fmla="*/ 1788 h 10000"/>
                  <a:gd name="connsiteX153" fmla="*/ 9368 w 10000"/>
                  <a:gd name="connsiteY153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6926 w 10000"/>
                  <a:gd name="connsiteY23" fmla="*/ 1636 h 10000"/>
                  <a:gd name="connsiteX24" fmla="*/ 6926 w 10000"/>
                  <a:gd name="connsiteY24" fmla="*/ 2000 h 10000"/>
                  <a:gd name="connsiteX25" fmla="*/ 7389 w 10000"/>
                  <a:gd name="connsiteY25" fmla="*/ 2091 h 10000"/>
                  <a:gd name="connsiteX26" fmla="*/ 7495 w 10000"/>
                  <a:gd name="connsiteY26" fmla="*/ 2394 h 10000"/>
                  <a:gd name="connsiteX27" fmla="*/ 7032 w 10000"/>
                  <a:gd name="connsiteY27" fmla="*/ 2606 h 10000"/>
                  <a:gd name="connsiteX28" fmla="*/ 6653 w 10000"/>
                  <a:gd name="connsiteY28" fmla="*/ 2848 h 10000"/>
                  <a:gd name="connsiteX29" fmla="*/ 6295 w 10000"/>
                  <a:gd name="connsiteY29" fmla="*/ 3061 h 10000"/>
                  <a:gd name="connsiteX30" fmla="*/ 6189 w 10000"/>
                  <a:gd name="connsiteY30" fmla="*/ 3576 h 10000"/>
                  <a:gd name="connsiteX31" fmla="*/ 5621 w 10000"/>
                  <a:gd name="connsiteY31" fmla="*/ 3667 h 10000"/>
                  <a:gd name="connsiteX32" fmla="*/ 5053 w 10000"/>
                  <a:gd name="connsiteY32" fmla="*/ 4182 h 10000"/>
                  <a:gd name="connsiteX33" fmla="*/ 4526 w 10000"/>
                  <a:gd name="connsiteY33" fmla="*/ 3818 h 10000"/>
                  <a:gd name="connsiteX34" fmla="*/ 3895 w 10000"/>
                  <a:gd name="connsiteY34" fmla="*/ 3727 h 10000"/>
                  <a:gd name="connsiteX35" fmla="*/ 3432 w 10000"/>
                  <a:gd name="connsiteY35" fmla="*/ 3061 h 10000"/>
                  <a:gd name="connsiteX36" fmla="*/ 2758 w 10000"/>
                  <a:gd name="connsiteY36" fmla="*/ 2758 h 10000"/>
                  <a:gd name="connsiteX37" fmla="*/ 2695 w 10000"/>
                  <a:gd name="connsiteY37" fmla="*/ 2000 h 10000"/>
                  <a:gd name="connsiteX38" fmla="*/ 2379 w 10000"/>
                  <a:gd name="connsiteY38" fmla="*/ 1788 h 10000"/>
                  <a:gd name="connsiteX39" fmla="*/ 2337 w 10000"/>
                  <a:gd name="connsiteY39" fmla="*/ 1727 h 10000"/>
                  <a:gd name="connsiteX40" fmla="*/ 2316 w 10000"/>
                  <a:gd name="connsiteY40" fmla="*/ 1758 h 10000"/>
                  <a:gd name="connsiteX41" fmla="*/ 2295 w 10000"/>
                  <a:gd name="connsiteY41" fmla="*/ 1818 h 10000"/>
                  <a:gd name="connsiteX42" fmla="*/ 2295 w 10000"/>
                  <a:gd name="connsiteY42" fmla="*/ 1848 h 10000"/>
                  <a:gd name="connsiteX43" fmla="*/ 2295 w 10000"/>
                  <a:gd name="connsiteY43" fmla="*/ 1879 h 10000"/>
                  <a:gd name="connsiteX44" fmla="*/ 2295 w 10000"/>
                  <a:gd name="connsiteY44" fmla="*/ 1848 h 10000"/>
                  <a:gd name="connsiteX45" fmla="*/ 2295 w 10000"/>
                  <a:gd name="connsiteY45" fmla="*/ 1818 h 10000"/>
                  <a:gd name="connsiteX46" fmla="*/ 2337 w 10000"/>
                  <a:gd name="connsiteY46" fmla="*/ 1727 h 10000"/>
                  <a:gd name="connsiteX47" fmla="*/ 2295 w 10000"/>
                  <a:gd name="connsiteY47" fmla="*/ 1636 h 10000"/>
                  <a:gd name="connsiteX48" fmla="*/ 2189 w 10000"/>
                  <a:gd name="connsiteY48" fmla="*/ 1727 h 10000"/>
                  <a:gd name="connsiteX49" fmla="*/ 2189 w 10000"/>
                  <a:gd name="connsiteY49" fmla="*/ 1879 h 10000"/>
                  <a:gd name="connsiteX50" fmla="*/ 2189 w 10000"/>
                  <a:gd name="connsiteY50" fmla="*/ 1727 h 10000"/>
                  <a:gd name="connsiteX51" fmla="*/ 2021 w 10000"/>
                  <a:gd name="connsiteY51" fmla="*/ 1788 h 10000"/>
                  <a:gd name="connsiteX52" fmla="*/ 1916 w 10000"/>
                  <a:gd name="connsiteY52" fmla="*/ 2242 h 10000"/>
                  <a:gd name="connsiteX53" fmla="*/ 1495 w 10000"/>
                  <a:gd name="connsiteY53" fmla="*/ 2152 h 10000"/>
                  <a:gd name="connsiteX54" fmla="*/ 1389 w 10000"/>
                  <a:gd name="connsiteY54" fmla="*/ 2909 h 10000"/>
                  <a:gd name="connsiteX55" fmla="*/ 1032 w 10000"/>
                  <a:gd name="connsiteY55" fmla="*/ 3000 h 10000"/>
                  <a:gd name="connsiteX56" fmla="*/ 926 w 10000"/>
                  <a:gd name="connsiteY56" fmla="*/ 3879 h 10000"/>
                  <a:gd name="connsiteX57" fmla="*/ 716 w 10000"/>
                  <a:gd name="connsiteY57" fmla="*/ 4182 h 10000"/>
                  <a:gd name="connsiteX58" fmla="*/ 463 w 10000"/>
                  <a:gd name="connsiteY58" fmla="*/ 4485 h 10000"/>
                  <a:gd name="connsiteX59" fmla="*/ 42 w 10000"/>
                  <a:gd name="connsiteY59" fmla="*/ 4636 h 10000"/>
                  <a:gd name="connsiteX60" fmla="*/ 0 w 10000"/>
                  <a:gd name="connsiteY60" fmla="*/ 4939 h 10000"/>
                  <a:gd name="connsiteX61" fmla="*/ 105 w 10000"/>
                  <a:gd name="connsiteY61" fmla="*/ 5061 h 10000"/>
                  <a:gd name="connsiteX62" fmla="*/ 147 w 10000"/>
                  <a:gd name="connsiteY62" fmla="*/ 5303 h 10000"/>
                  <a:gd name="connsiteX63" fmla="*/ 42 w 10000"/>
                  <a:gd name="connsiteY63" fmla="*/ 5364 h 10000"/>
                  <a:gd name="connsiteX64" fmla="*/ 147 w 10000"/>
                  <a:gd name="connsiteY64" fmla="*/ 5515 h 10000"/>
                  <a:gd name="connsiteX65" fmla="*/ 316 w 10000"/>
                  <a:gd name="connsiteY65" fmla="*/ 5606 h 10000"/>
                  <a:gd name="connsiteX66" fmla="*/ 463 w 10000"/>
                  <a:gd name="connsiteY66" fmla="*/ 5909 h 10000"/>
                  <a:gd name="connsiteX67" fmla="*/ 674 w 10000"/>
                  <a:gd name="connsiteY67" fmla="*/ 5909 h 10000"/>
                  <a:gd name="connsiteX68" fmla="*/ 989 w 10000"/>
                  <a:gd name="connsiteY68" fmla="*/ 5909 h 10000"/>
                  <a:gd name="connsiteX69" fmla="*/ 1032 w 10000"/>
                  <a:gd name="connsiteY69" fmla="*/ 6030 h 10000"/>
                  <a:gd name="connsiteX70" fmla="*/ 821 w 10000"/>
                  <a:gd name="connsiteY70" fmla="*/ 6485 h 10000"/>
                  <a:gd name="connsiteX71" fmla="*/ 884 w 10000"/>
                  <a:gd name="connsiteY71" fmla="*/ 6727 h 10000"/>
                  <a:gd name="connsiteX72" fmla="*/ 779 w 10000"/>
                  <a:gd name="connsiteY72" fmla="*/ 6939 h 10000"/>
                  <a:gd name="connsiteX73" fmla="*/ 884 w 10000"/>
                  <a:gd name="connsiteY73" fmla="*/ 7242 h 10000"/>
                  <a:gd name="connsiteX74" fmla="*/ 1137 w 10000"/>
                  <a:gd name="connsiteY74" fmla="*/ 7394 h 10000"/>
                  <a:gd name="connsiteX75" fmla="*/ 1095 w 10000"/>
                  <a:gd name="connsiteY75" fmla="*/ 7455 h 10000"/>
                  <a:gd name="connsiteX76" fmla="*/ 1200 w 10000"/>
                  <a:gd name="connsiteY76" fmla="*/ 7455 h 10000"/>
                  <a:gd name="connsiteX77" fmla="*/ 1558 w 10000"/>
                  <a:gd name="connsiteY77" fmla="*/ 7697 h 10000"/>
                  <a:gd name="connsiteX78" fmla="*/ 1874 w 10000"/>
                  <a:gd name="connsiteY78" fmla="*/ 7909 h 10000"/>
                  <a:gd name="connsiteX79" fmla="*/ 2189 w 10000"/>
                  <a:gd name="connsiteY79" fmla="*/ 8000 h 10000"/>
                  <a:gd name="connsiteX80" fmla="*/ 2295 w 10000"/>
                  <a:gd name="connsiteY80" fmla="*/ 8121 h 10000"/>
                  <a:gd name="connsiteX81" fmla="*/ 2379 w 10000"/>
                  <a:gd name="connsiteY81" fmla="*/ 8121 h 10000"/>
                  <a:gd name="connsiteX82" fmla="*/ 2547 w 10000"/>
                  <a:gd name="connsiteY82" fmla="*/ 8273 h 10000"/>
                  <a:gd name="connsiteX83" fmla="*/ 2758 w 10000"/>
                  <a:gd name="connsiteY83" fmla="*/ 8273 h 10000"/>
                  <a:gd name="connsiteX84" fmla="*/ 2968 w 10000"/>
                  <a:gd name="connsiteY84" fmla="*/ 8273 h 10000"/>
                  <a:gd name="connsiteX85" fmla="*/ 3116 w 10000"/>
                  <a:gd name="connsiteY85" fmla="*/ 8000 h 10000"/>
                  <a:gd name="connsiteX86" fmla="*/ 3326 w 10000"/>
                  <a:gd name="connsiteY86" fmla="*/ 7758 h 10000"/>
                  <a:gd name="connsiteX87" fmla="*/ 3579 w 10000"/>
                  <a:gd name="connsiteY87" fmla="*/ 7758 h 10000"/>
                  <a:gd name="connsiteX88" fmla="*/ 3789 w 10000"/>
                  <a:gd name="connsiteY88" fmla="*/ 8000 h 10000"/>
                  <a:gd name="connsiteX89" fmla="*/ 3895 w 10000"/>
                  <a:gd name="connsiteY89" fmla="*/ 8000 h 10000"/>
                  <a:gd name="connsiteX90" fmla="*/ 4000 w 10000"/>
                  <a:gd name="connsiteY90" fmla="*/ 8061 h 10000"/>
                  <a:gd name="connsiteX91" fmla="*/ 4063 w 10000"/>
                  <a:gd name="connsiteY91" fmla="*/ 8424 h 10000"/>
                  <a:gd name="connsiteX92" fmla="*/ 3958 w 10000"/>
                  <a:gd name="connsiteY92" fmla="*/ 8879 h 10000"/>
                  <a:gd name="connsiteX93" fmla="*/ 3958 w 10000"/>
                  <a:gd name="connsiteY93" fmla="*/ 9030 h 10000"/>
                  <a:gd name="connsiteX94" fmla="*/ 4105 w 10000"/>
                  <a:gd name="connsiteY94" fmla="*/ 9091 h 10000"/>
                  <a:gd name="connsiteX95" fmla="*/ 4211 w 10000"/>
                  <a:gd name="connsiteY95" fmla="*/ 9333 h 10000"/>
                  <a:gd name="connsiteX96" fmla="*/ 4211 w 10000"/>
                  <a:gd name="connsiteY96" fmla="*/ 9485 h 10000"/>
                  <a:gd name="connsiteX97" fmla="*/ 4463 w 10000"/>
                  <a:gd name="connsiteY97" fmla="*/ 9636 h 10000"/>
                  <a:gd name="connsiteX98" fmla="*/ 4421 w 10000"/>
                  <a:gd name="connsiteY98" fmla="*/ 9697 h 10000"/>
                  <a:gd name="connsiteX99" fmla="*/ 4674 w 10000"/>
                  <a:gd name="connsiteY99" fmla="*/ 9636 h 10000"/>
                  <a:gd name="connsiteX100" fmla="*/ 4737 w 10000"/>
                  <a:gd name="connsiteY100" fmla="*/ 9333 h 10000"/>
                  <a:gd name="connsiteX101" fmla="*/ 5263 w 10000"/>
                  <a:gd name="connsiteY101" fmla="*/ 9333 h 10000"/>
                  <a:gd name="connsiteX102" fmla="*/ 5453 w 10000"/>
                  <a:gd name="connsiteY102" fmla="*/ 9545 h 10000"/>
                  <a:gd name="connsiteX103" fmla="*/ 5516 w 10000"/>
                  <a:gd name="connsiteY103" fmla="*/ 9788 h 10000"/>
                  <a:gd name="connsiteX104" fmla="*/ 5621 w 10000"/>
                  <a:gd name="connsiteY104" fmla="*/ 9697 h 10000"/>
                  <a:gd name="connsiteX105" fmla="*/ 5979 w 10000"/>
                  <a:gd name="connsiteY105" fmla="*/ 10000 h 10000"/>
                  <a:gd name="connsiteX106" fmla="*/ 5979 w 10000"/>
                  <a:gd name="connsiteY106" fmla="*/ 9788 h 10000"/>
                  <a:gd name="connsiteX107" fmla="*/ 6400 w 10000"/>
                  <a:gd name="connsiteY107" fmla="*/ 9545 h 10000"/>
                  <a:gd name="connsiteX108" fmla="*/ 6442 w 10000"/>
                  <a:gd name="connsiteY108" fmla="*/ 9485 h 10000"/>
                  <a:gd name="connsiteX109" fmla="*/ 6547 w 10000"/>
                  <a:gd name="connsiteY109" fmla="*/ 9394 h 10000"/>
                  <a:gd name="connsiteX110" fmla="*/ 6653 w 10000"/>
                  <a:gd name="connsiteY110" fmla="*/ 9485 h 10000"/>
                  <a:gd name="connsiteX111" fmla="*/ 6863 w 10000"/>
                  <a:gd name="connsiteY111" fmla="*/ 9333 h 10000"/>
                  <a:gd name="connsiteX112" fmla="*/ 7137 w 10000"/>
                  <a:gd name="connsiteY112" fmla="*/ 9091 h 10000"/>
                  <a:gd name="connsiteX113" fmla="*/ 7389 w 10000"/>
                  <a:gd name="connsiteY113" fmla="*/ 8818 h 10000"/>
                  <a:gd name="connsiteX114" fmla="*/ 7495 w 10000"/>
                  <a:gd name="connsiteY114" fmla="*/ 8515 h 10000"/>
                  <a:gd name="connsiteX115" fmla="*/ 7642 w 10000"/>
                  <a:gd name="connsiteY115" fmla="*/ 8212 h 10000"/>
                  <a:gd name="connsiteX116" fmla="*/ 7811 w 10000"/>
                  <a:gd name="connsiteY116" fmla="*/ 7758 h 10000"/>
                  <a:gd name="connsiteX117" fmla="*/ 7811 w 10000"/>
                  <a:gd name="connsiteY117" fmla="*/ 7545 h 10000"/>
                  <a:gd name="connsiteX118" fmla="*/ 7747 w 10000"/>
                  <a:gd name="connsiteY118" fmla="*/ 7394 h 10000"/>
                  <a:gd name="connsiteX119" fmla="*/ 7811 w 10000"/>
                  <a:gd name="connsiteY119" fmla="*/ 7152 h 10000"/>
                  <a:gd name="connsiteX120" fmla="*/ 7747 w 10000"/>
                  <a:gd name="connsiteY120" fmla="*/ 6879 h 10000"/>
                  <a:gd name="connsiteX121" fmla="*/ 7495 w 10000"/>
                  <a:gd name="connsiteY121" fmla="*/ 6121 h 10000"/>
                  <a:gd name="connsiteX122" fmla="*/ 7537 w 10000"/>
                  <a:gd name="connsiteY122" fmla="*/ 6030 h 10000"/>
                  <a:gd name="connsiteX123" fmla="*/ 7747 w 10000"/>
                  <a:gd name="connsiteY123" fmla="*/ 5667 h 10000"/>
                  <a:gd name="connsiteX124" fmla="*/ 7916 w 10000"/>
                  <a:gd name="connsiteY124" fmla="*/ 5606 h 10000"/>
                  <a:gd name="connsiteX125" fmla="*/ 7937 w 10000"/>
                  <a:gd name="connsiteY125" fmla="*/ 5576 h 10000"/>
                  <a:gd name="connsiteX126" fmla="*/ 7937 w 10000"/>
                  <a:gd name="connsiteY126" fmla="*/ 5515 h 10000"/>
                  <a:gd name="connsiteX127" fmla="*/ 7916 w 10000"/>
                  <a:gd name="connsiteY127" fmla="*/ 5455 h 10000"/>
                  <a:gd name="connsiteX128" fmla="*/ 7642 w 10000"/>
                  <a:gd name="connsiteY128" fmla="*/ 5364 h 10000"/>
                  <a:gd name="connsiteX129" fmla="*/ 7495 w 10000"/>
                  <a:gd name="connsiteY129" fmla="*/ 5455 h 10000"/>
                  <a:gd name="connsiteX130" fmla="*/ 7389 w 10000"/>
                  <a:gd name="connsiteY130" fmla="*/ 5364 h 10000"/>
                  <a:gd name="connsiteX131" fmla="*/ 7284 w 10000"/>
                  <a:gd name="connsiteY131" fmla="*/ 5152 h 10000"/>
                  <a:gd name="connsiteX132" fmla="*/ 7179 w 10000"/>
                  <a:gd name="connsiteY132" fmla="*/ 5000 h 10000"/>
                  <a:gd name="connsiteX133" fmla="*/ 7432 w 10000"/>
                  <a:gd name="connsiteY133" fmla="*/ 4848 h 10000"/>
                  <a:gd name="connsiteX134" fmla="*/ 7600 w 10000"/>
                  <a:gd name="connsiteY134" fmla="*/ 4636 h 10000"/>
                  <a:gd name="connsiteX135" fmla="*/ 7853 w 10000"/>
                  <a:gd name="connsiteY135" fmla="*/ 4394 h 10000"/>
                  <a:gd name="connsiteX136" fmla="*/ 7958 w 10000"/>
                  <a:gd name="connsiteY136" fmla="*/ 4394 h 10000"/>
                  <a:gd name="connsiteX137" fmla="*/ 7811 w 10000"/>
                  <a:gd name="connsiteY137" fmla="*/ 4697 h 10000"/>
                  <a:gd name="connsiteX138" fmla="*/ 7916 w 10000"/>
                  <a:gd name="connsiteY138" fmla="*/ 4848 h 10000"/>
                  <a:gd name="connsiteX139" fmla="*/ 8021 w 10000"/>
                  <a:gd name="connsiteY139" fmla="*/ 4788 h 10000"/>
                  <a:gd name="connsiteX140" fmla="*/ 8274 w 10000"/>
                  <a:gd name="connsiteY140" fmla="*/ 4636 h 10000"/>
                  <a:gd name="connsiteX141" fmla="*/ 8337 w 10000"/>
                  <a:gd name="connsiteY141" fmla="*/ 4303 h 10000"/>
                  <a:gd name="connsiteX142" fmla="*/ 8484 w 10000"/>
                  <a:gd name="connsiteY142" fmla="*/ 4121 h 10000"/>
                  <a:gd name="connsiteX143" fmla="*/ 8632 w 10000"/>
                  <a:gd name="connsiteY143" fmla="*/ 4273 h 10000"/>
                  <a:gd name="connsiteX144" fmla="*/ 8611 w 10000"/>
                  <a:gd name="connsiteY144" fmla="*/ 3970 h 10000"/>
                  <a:gd name="connsiteX145" fmla="*/ 8821 w 10000"/>
                  <a:gd name="connsiteY145" fmla="*/ 3788 h 10000"/>
                  <a:gd name="connsiteX146" fmla="*/ 9095 w 10000"/>
                  <a:gd name="connsiteY146" fmla="*/ 3848 h 10000"/>
                  <a:gd name="connsiteX147" fmla="*/ 9221 w 10000"/>
                  <a:gd name="connsiteY147" fmla="*/ 3727 h 10000"/>
                  <a:gd name="connsiteX148" fmla="*/ 9368 w 10000"/>
                  <a:gd name="connsiteY148" fmla="*/ 3818 h 10000"/>
                  <a:gd name="connsiteX149" fmla="*/ 9474 w 10000"/>
                  <a:gd name="connsiteY149" fmla="*/ 3000 h 10000"/>
                  <a:gd name="connsiteX150" fmla="*/ 9726 w 10000"/>
                  <a:gd name="connsiteY150" fmla="*/ 2909 h 10000"/>
                  <a:gd name="connsiteX151" fmla="*/ 10000 w 10000"/>
                  <a:gd name="connsiteY151" fmla="*/ 1788 h 10000"/>
                  <a:gd name="connsiteX152" fmla="*/ 9368 w 10000"/>
                  <a:gd name="connsiteY152" fmla="*/ 17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0000" h="10000">
                    <a:moveTo>
                      <a:pt x="9368" y="1788"/>
                    </a:moveTo>
                    <a:lnTo>
                      <a:pt x="9368" y="1788"/>
                    </a:lnTo>
                    <a:lnTo>
                      <a:pt x="9263" y="1485"/>
                    </a:lnTo>
                    <a:lnTo>
                      <a:pt x="8842" y="1333"/>
                    </a:lnTo>
                    <a:lnTo>
                      <a:pt x="8337" y="0"/>
                    </a:lnTo>
                    <a:lnTo>
                      <a:pt x="7853" y="0"/>
                    </a:lnTo>
                    <a:lnTo>
                      <a:pt x="7705" y="364"/>
                    </a:lnTo>
                    <a:cubicBezTo>
                      <a:pt x="7600" y="637"/>
                      <a:pt x="7494" y="909"/>
                      <a:pt x="7389" y="1182"/>
                    </a:cubicBezTo>
                    <a:lnTo>
                      <a:pt x="7074" y="1182"/>
                    </a:lnTo>
                    <a:cubicBezTo>
                      <a:pt x="7060" y="1232"/>
                      <a:pt x="7046" y="1283"/>
                      <a:pt x="7032" y="1333"/>
                    </a:cubicBezTo>
                    <a:lnTo>
                      <a:pt x="7032" y="1364"/>
                    </a:lnTo>
                    <a:lnTo>
                      <a:pt x="7053" y="1364"/>
                    </a:lnTo>
                    <a:lnTo>
                      <a:pt x="7074" y="1364"/>
                    </a:lnTo>
                    <a:lnTo>
                      <a:pt x="7074" y="1394"/>
                    </a:lnTo>
                    <a:lnTo>
                      <a:pt x="7095" y="1394"/>
                    </a:lnTo>
                    <a:lnTo>
                      <a:pt x="7116" y="1394"/>
                    </a:lnTo>
                    <a:lnTo>
                      <a:pt x="7116" y="1424"/>
                    </a:lnTo>
                    <a:lnTo>
                      <a:pt x="7137" y="1424"/>
                    </a:lnTo>
                    <a:lnTo>
                      <a:pt x="7116" y="1424"/>
                    </a:lnTo>
                    <a:lnTo>
                      <a:pt x="7116" y="1394"/>
                    </a:lnTo>
                    <a:lnTo>
                      <a:pt x="7095" y="1394"/>
                    </a:lnTo>
                    <a:lnTo>
                      <a:pt x="7074" y="1394"/>
                    </a:lnTo>
                    <a:lnTo>
                      <a:pt x="7074" y="1364"/>
                    </a:lnTo>
                    <a:cubicBezTo>
                      <a:pt x="7049" y="1404"/>
                      <a:pt x="6951" y="1530"/>
                      <a:pt x="6926" y="1636"/>
                    </a:cubicBezTo>
                    <a:lnTo>
                      <a:pt x="6926" y="2000"/>
                    </a:lnTo>
                    <a:lnTo>
                      <a:pt x="7389" y="2091"/>
                    </a:lnTo>
                    <a:cubicBezTo>
                      <a:pt x="7424" y="2192"/>
                      <a:pt x="7460" y="2293"/>
                      <a:pt x="7495" y="2394"/>
                    </a:cubicBezTo>
                    <a:lnTo>
                      <a:pt x="7032" y="2606"/>
                    </a:lnTo>
                    <a:lnTo>
                      <a:pt x="6653" y="2848"/>
                    </a:lnTo>
                    <a:lnTo>
                      <a:pt x="6295" y="3061"/>
                    </a:lnTo>
                    <a:cubicBezTo>
                      <a:pt x="6260" y="3233"/>
                      <a:pt x="6224" y="3404"/>
                      <a:pt x="6189" y="3576"/>
                    </a:cubicBezTo>
                    <a:lnTo>
                      <a:pt x="5621" y="3667"/>
                    </a:lnTo>
                    <a:lnTo>
                      <a:pt x="5053" y="4182"/>
                    </a:lnTo>
                    <a:lnTo>
                      <a:pt x="4526" y="3818"/>
                    </a:lnTo>
                    <a:lnTo>
                      <a:pt x="3895" y="3727"/>
                    </a:lnTo>
                    <a:lnTo>
                      <a:pt x="3432" y="3061"/>
                    </a:lnTo>
                    <a:lnTo>
                      <a:pt x="2758" y="2758"/>
                    </a:lnTo>
                    <a:cubicBezTo>
                      <a:pt x="2737" y="2505"/>
                      <a:pt x="2716" y="2253"/>
                      <a:pt x="2695" y="2000"/>
                    </a:cubicBezTo>
                    <a:lnTo>
                      <a:pt x="2379" y="1788"/>
                    </a:lnTo>
                    <a:cubicBezTo>
                      <a:pt x="2365" y="1768"/>
                      <a:pt x="2351" y="1747"/>
                      <a:pt x="2337" y="1727"/>
                    </a:cubicBezTo>
                    <a:cubicBezTo>
                      <a:pt x="2330" y="1737"/>
                      <a:pt x="2323" y="1748"/>
                      <a:pt x="2316" y="1758"/>
                    </a:cubicBezTo>
                    <a:lnTo>
                      <a:pt x="2295" y="1818"/>
                    </a:lnTo>
                    <a:lnTo>
                      <a:pt x="2295" y="1848"/>
                    </a:lnTo>
                    <a:lnTo>
                      <a:pt x="2295" y="1879"/>
                    </a:lnTo>
                    <a:lnTo>
                      <a:pt x="2295" y="1848"/>
                    </a:lnTo>
                    <a:lnTo>
                      <a:pt x="2295" y="1818"/>
                    </a:lnTo>
                    <a:cubicBezTo>
                      <a:pt x="2309" y="1788"/>
                      <a:pt x="2323" y="1757"/>
                      <a:pt x="2337" y="1727"/>
                    </a:cubicBezTo>
                    <a:cubicBezTo>
                      <a:pt x="2323" y="1697"/>
                      <a:pt x="2309" y="1666"/>
                      <a:pt x="2295" y="1636"/>
                    </a:cubicBezTo>
                    <a:lnTo>
                      <a:pt x="2189" y="1727"/>
                    </a:lnTo>
                    <a:lnTo>
                      <a:pt x="2189" y="1879"/>
                    </a:lnTo>
                    <a:lnTo>
                      <a:pt x="2189" y="1727"/>
                    </a:lnTo>
                    <a:lnTo>
                      <a:pt x="2021" y="1788"/>
                    </a:lnTo>
                    <a:lnTo>
                      <a:pt x="1916" y="2242"/>
                    </a:lnTo>
                    <a:lnTo>
                      <a:pt x="1495" y="2152"/>
                    </a:lnTo>
                    <a:cubicBezTo>
                      <a:pt x="1460" y="2404"/>
                      <a:pt x="1424" y="2657"/>
                      <a:pt x="1389" y="2909"/>
                    </a:cubicBezTo>
                    <a:lnTo>
                      <a:pt x="1032" y="3000"/>
                    </a:lnTo>
                    <a:cubicBezTo>
                      <a:pt x="997" y="3293"/>
                      <a:pt x="961" y="3586"/>
                      <a:pt x="926" y="3879"/>
                    </a:cubicBezTo>
                    <a:lnTo>
                      <a:pt x="716" y="4182"/>
                    </a:lnTo>
                    <a:lnTo>
                      <a:pt x="463" y="4485"/>
                    </a:lnTo>
                    <a:lnTo>
                      <a:pt x="42" y="4636"/>
                    </a:lnTo>
                    <a:lnTo>
                      <a:pt x="0" y="4939"/>
                    </a:lnTo>
                    <a:lnTo>
                      <a:pt x="105" y="5061"/>
                    </a:lnTo>
                    <a:cubicBezTo>
                      <a:pt x="119" y="5142"/>
                      <a:pt x="133" y="5222"/>
                      <a:pt x="147" y="5303"/>
                    </a:cubicBezTo>
                    <a:lnTo>
                      <a:pt x="42" y="5364"/>
                    </a:lnTo>
                    <a:lnTo>
                      <a:pt x="147" y="5515"/>
                    </a:lnTo>
                    <a:lnTo>
                      <a:pt x="316" y="5606"/>
                    </a:lnTo>
                    <a:lnTo>
                      <a:pt x="463" y="5909"/>
                    </a:lnTo>
                    <a:lnTo>
                      <a:pt x="674" y="5909"/>
                    </a:lnTo>
                    <a:lnTo>
                      <a:pt x="989" y="5909"/>
                    </a:lnTo>
                    <a:cubicBezTo>
                      <a:pt x="1003" y="5949"/>
                      <a:pt x="1018" y="5990"/>
                      <a:pt x="1032" y="6030"/>
                    </a:cubicBezTo>
                    <a:cubicBezTo>
                      <a:pt x="962" y="6182"/>
                      <a:pt x="891" y="6333"/>
                      <a:pt x="821" y="6485"/>
                    </a:cubicBezTo>
                    <a:cubicBezTo>
                      <a:pt x="842" y="6566"/>
                      <a:pt x="863" y="6646"/>
                      <a:pt x="884" y="6727"/>
                    </a:cubicBezTo>
                    <a:lnTo>
                      <a:pt x="779" y="6939"/>
                    </a:lnTo>
                    <a:lnTo>
                      <a:pt x="884" y="7242"/>
                    </a:lnTo>
                    <a:lnTo>
                      <a:pt x="1137" y="7394"/>
                    </a:lnTo>
                    <a:cubicBezTo>
                      <a:pt x="1123" y="7414"/>
                      <a:pt x="1109" y="7435"/>
                      <a:pt x="1095" y="7455"/>
                    </a:cubicBezTo>
                    <a:lnTo>
                      <a:pt x="1200" y="7455"/>
                    </a:lnTo>
                    <a:lnTo>
                      <a:pt x="1558" y="7697"/>
                    </a:lnTo>
                    <a:lnTo>
                      <a:pt x="1874" y="7909"/>
                    </a:lnTo>
                    <a:lnTo>
                      <a:pt x="2189" y="8000"/>
                    </a:lnTo>
                    <a:lnTo>
                      <a:pt x="2295" y="8121"/>
                    </a:lnTo>
                    <a:lnTo>
                      <a:pt x="2379" y="8121"/>
                    </a:lnTo>
                    <a:lnTo>
                      <a:pt x="2547" y="8273"/>
                    </a:lnTo>
                    <a:lnTo>
                      <a:pt x="2758" y="8273"/>
                    </a:lnTo>
                    <a:lnTo>
                      <a:pt x="2968" y="8273"/>
                    </a:lnTo>
                    <a:cubicBezTo>
                      <a:pt x="3017" y="8182"/>
                      <a:pt x="3067" y="8091"/>
                      <a:pt x="3116" y="8000"/>
                    </a:cubicBezTo>
                    <a:lnTo>
                      <a:pt x="3326" y="7758"/>
                    </a:lnTo>
                    <a:lnTo>
                      <a:pt x="3579" y="7758"/>
                    </a:lnTo>
                    <a:lnTo>
                      <a:pt x="3789" y="8000"/>
                    </a:lnTo>
                    <a:lnTo>
                      <a:pt x="3895" y="8000"/>
                    </a:lnTo>
                    <a:lnTo>
                      <a:pt x="4000" y="8061"/>
                    </a:lnTo>
                    <a:lnTo>
                      <a:pt x="4063" y="8424"/>
                    </a:lnTo>
                    <a:lnTo>
                      <a:pt x="3958" y="8879"/>
                    </a:lnTo>
                    <a:lnTo>
                      <a:pt x="3958" y="9030"/>
                    </a:lnTo>
                    <a:lnTo>
                      <a:pt x="4105" y="9091"/>
                    </a:lnTo>
                    <a:cubicBezTo>
                      <a:pt x="4140" y="9172"/>
                      <a:pt x="4176" y="9252"/>
                      <a:pt x="4211" y="9333"/>
                    </a:cubicBezTo>
                    <a:lnTo>
                      <a:pt x="4211" y="9485"/>
                    </a:lnTo>
                    <a:lnTo>
                      <a:pt x="4463" y="9636"/>
                    </a:lnTo>
                    <a:cubicBezTo>
                      <a:pt x="4449" y="9656"/>
                      <a:pt x="4435" y="9677"/>
                      <a:pt x="4421" y="9697"/>
                    </a:cubicBezTo>
                    <a:lnTo>
                      <a:pt x="4674" y="9636"/>
                    </a:lnTo>
                    <a:lnTo>
                      <a:pt x="4737" y="9333"/>
                    </a:lnTo>
                    <a:lnTo>
                      <a:pt x="5263" y="9333"/>
                    </a:lnTo>
                    <a:cubicBezTo>
                      <a:pt x="5326" y="9404"/>
                      <a:pt x="5390" y="9474"/>
                      <a:pt x="5453" y="9545"/>
                    </a:cubicBezTo>
                    <a:lnTo>
                      <a:pt x="5516" y="9788"/>
                    </a:lnTo>
                    <a:lnTo>
                      <a:pt x="5621" y="9697"/>
                    </a:lnTo>
                    <a:lnTo>
                      <a:pt x="5979" y="10000"/>
                    </a:lnTo>
                    <a:lnTo>
                      <a:pt x="5979" y="9788"/>
                    </a:lnTo>
                    <a:lnTo>
                      <a:pt x="6400" y="9545"/>
                    </a:lnTo>
                    <a:lnTo>
                      <a:pt x="6442" y="9485"/>
                    </a:lnTo>
                    <a:lnTo>
                      <a:pt x="6547" y="9394"/>
                    </a:lnTo>
                    <a:lnTo>
                      <a:pt x="6653" y="9485"/>
                    </a:lnTo>
                    <a:lnTo>
                      <a:pt x="6863" y="9333"/>
                    </a:lnTo>
                    <a:lnTo>
                      <a:pt x="7137" y="9091"/>
                    </a:lnTo>
                    <a:lnTo>
                      <a:pt x="7389" y="8818"/>
                    </a:lnTo>
                    <a:cubicBezTo>
                      <a:pt x="7424" y="8717"/>
                      <a:pt x="7460" y="8616"/>
                      <a:pt x="7495" y="8515"/>
                    </a:cubicBezTo>
                    <a:lnTo>
                      <a:pt x="7642" y="8212"/>
                    </a:lnTo>
                    <a:cubicBezTo>
                      <a:pt x="7698" y="8061"/>
                      <a:pt x="7755" y="7909"/>
                      <a:pt x="7811" y="7758"/>
                    </a:cubicBezTo>
                    <a:lnTo>
                      <a:pt x="7811" y="7545"/>
                    </a:lnTo>
                    <a:cubicBezTo>
                      <a:pt x="7790" y="7495"/>
                      <a:pt x="7768" y="7444"/>
                      <a:pt x="7747" y="7394"/>
                    </a:cubicBezTo>
                    <a:cubicBezTo>
                      <a:pt x="7768" y="7313"/>
                      <a:pt x="7790" y="7233"/>
                      <a:pt x="7811" y="7152"/>
                    </a:cubicBezTo>
                    <a:cubicBezTo>
                      <a:pt x="7790" y="7061"/>
                      <a:pt x="7768" y="6970"/>
                      <a:pt x="7747" y="6879"/>
                    </a:cubicBezTo>
                    <a:lnTo>
                      <a:pt x="7495" y="6121"/>
                    </a:lnTo>
                    <a:cubicBezTo>
                      <a:pt x="7509" y="6091"/>
                      <a:pt x="7523" y="6060"/>
                      <a:pt x="7537" y="6030"/>
                    </a:cubicBezTo>
                    <a:lnTo>
                      <a:pt x="7747" y="5667"/>
                    </a:lnTo>
                    <a:lnTo>
                      <a:pt x="7916" y="5606"/>
                    </a:lnTo>
                    <a:lnTo>
                      <a:pt x="7937" y="5576"/>
                    </a:lnTo>
                    <a:lnTo>
                      <a:pt x="7937" y="5515"/>
                    </a:lnTo>
                    <a:lnTo>
                      <a:pt x="7916" y="5455"/>
                    </a:lnTo>
                    <a:lnTo>
                      <a:pt x="7642" y="5364"/>
                    </a:lnTo>
                    <a:lnTo>
                      <a:pt x="7495" y="5455"/>
                    </a:lnTo>
                    <a:lnTo>
                      <a:pt x="7389" y="5364"/>
                    </a:lnTo>
                    <a:lnTo>
                      <a:pt x="7284" y="5152"/>
                    </a:lnTo>
                    <a:lnTo>
                      <a:pt x="7179" y="5000"/>
                    </a:lnTo>
                    <a:lnTo>
                      <a:pt x="7432" y="4848"/>
                    </a:lnTo>
                    <a:lnTo>
                      <a:pt x="7600" y="4636"/>
                    </a:lnTo>
                    <a:lnTo>
                      <a:pt x="7853" y="4394"/>
                    </a:lnTo>
                    <a:lnTo>
                      <a:pt x="7958" y="4394"/>
                    </a:lnTo>
                    <a:lnTo>
                      <a:pt x="7811" y="4697"/>
                    </a:lnTo>
                    <a:lnTo>
                      <a:pt x="7916" y="4848"/>
                    </a:lnTo>
                    <a:lnTo>
                      <a:pt x="8021" y="4788"/>
                    </a:lnTo>
                    <a:lnTo>
                      <a:pt x="8274" y="4636"/>
                    </a:lnTo>
                    <a:lnTo>
                      <a:pt x="8337" y="4303"/>
                    </a:lnTo>
                    <a:lnTo>
                      <a:pt x="8484" y="4121"/>
                    </a:lnTo>
                    <a:cubicBezTo>
                      <a:pt x="8533" y="4172"/>
                      <a:pt x="8583" y="4222"/>
                      <a:pt x="8632" y="4273"/>
                    </a:cubicBezTo>
                    <a:lnTo>
                      <a:pt x="8611" y="3970"/>
                    </a:lnTo>
                    <a:lnTo>
                      <a:pt x="8821" y="3788"/>
                    </a:lnTo>
                    <a:lnTo>
                      <a:pt x="9095" y="3848"/>
                    </a:lnTo>
                    <a:lnTo>
                      <a:pt x="9221" y="3727"/>
                    </a:lnTo>
                    <a:lnTo>
                      <a:pt x="9368" y="3818"/>
                    </a:lnTo>
                    <a:cubicBezTo>
                      <a:pt x="9403" y="3545"/>
                      <a:pt x="9439" y="3273"/>
                      <a:pt x="9474" y="3000"/>
                    </a:cubicBezTo>
                    <a:lnTo>
                      <a:pt x="9726" y="2909"/>
                    </a:lnTo>
                    <a:cubicBezTo>
                      <a:pt x="9817" y="2535"/>
                      <a:pt x="9909" y="2162"/>
                      <a:pt x="10000" y="1788"/>
                    </a:cubicBezTo>
                    <a:lnTo>
                      <a:pt x="9368" y="1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xmlns="" id="{19530DB0-44C4-44C5-B7EE-4BFB25D71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0513" y="4408713"/>
                <a:ext cx="68462" cy="81509"/>
              </a:xfrm>
              <a:custGeom>
                <a:avLst/>
                <a:gdLst>
                  <a:gd name="T0" fmla="*/ 2147483647 w 42"/>
                  <a:gd name="T1" fmla="*/ 0 h 54"/>
                  <a:gd name="T2" fmla="*/ 0 w 42"/>
                  <a:gd name="T3" fmla="*/ 2147483647 h 54"/>
                  <a:gd name="T4" fmla="*/ 2147483647 w 42"/>
                  <a:gd name="T5" fmla="*/ 2147483647 h 54"/>
                  <a:gd name="T6" fmla="*/ 2147483647 w 42"/>
                  <a:gd name="T7" fmla="*/ 2147483647 h 54"/>
                  <a:gd name="T8" fmla="*/ 2147483647 w 42"/>
                  <a:gd name="T9" fmla="*/ 2147483647 h 54"/>
                  <a:gd name="T10" fmla="*/ 2147483647 w 42"/>
                  <a:gd name="T11" fmla="*/ 0 h 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" h="54">
                    <a:moveTo>
                      <a:pt x="6" y="0"/>
                    </a:moveTo>
                    <a:lnTo>
                      <a:pt x="0" y="24"/>
                    </a:lnTo>
                    <a:lnTo>
                      <a:pt x="6" y="54"/>
                    </a:lnTo>
                    <a:lnTo>
                      <a:pt x="30" y="54"/>
                    </a:lnTo>
                    <a:lnTo>
                      <a:pt x="42" y="3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xmlns="" id="{56952499-0046-4B6D-BB10-F17F09ACC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3268" y="3908800"/>
                <a:ext cx="64659" cy="64449"/>
              </a:xfrm>
              <a:custGeom>
                <a:avLst/>
                <a:gdLst>
                  <a:gd name="T0" fmla="*/ 0 w 42"/>
                  <a:gd name="T1" fmla="*/ 2147483647 h 42"/>
                  <a:gd name="T2" fmla="*/ 2147483647 w 42"/>
                  <a:gd name="T3" fmla="*/ 2147483647 h 42"/>
                  <a:gd name="T4" fmla="*/ 2147483647 w 42"/>
                  <a:gd name="T5" fmla="*/ 0 h 42"/>
                  <a:gd name="T6" fmla="*/ 2147483647 w 42"/>
                  <a:gd name="T7" fmla="*/ 2147483647 h 42"/>
                  <a:gd name="T8" fmla="*/ 2147483647 w 42"/>
                  <a:gd name="T9" fmla="*/ 2147483647 h 42"/>
                  <a:gd name="T10" fmla="*/ 2147483647 w 42"/>
                  <a:gd name="T11" fmla="*/ 2147483647 h 42"/>
                  <a:gd name="T12" fmla="*/ 0 w 42"/>
                  <a:gd name="T13" fmla="*/ 214748364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42">
                    <a:moveTo>
                      <a:pt x="0" y="30"/>
                    </a:moveTo>
                    <a:lnTo>
                      <a:pt x="12" y="12"/>
                    </a:lnTo>
                    <a:lnTo>
                      <a:pt x="30" y="0"/>
                    </a:lnTo>
                    <a:lnTo>
                      <a:pt x="42" y="12"/>
                    </a:lnTo>
                    <a:lnTo>
                      <a:pt x="30" y="30"/>
                    </a:lnTo>
                    <a:lnTo>
                      <a:pt x="12" y="42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xmlns="" id="{FF7A7FF3-BFB0-4B69-B464-3B49741FD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1283" y="3749574"/>
                <a:ext cx="38034" cy="111838"/>
              </a:xfrm>
              <a:custGeom>
                <a:avLst/>
                <a:gdLst>
                  <a:gd name="T0" fmla="*/ 0 w 24"/>
                  <a:gd name="T1" fmla="*/ 2147483647 h 72"/>
                  <a:gd name="T2" fmla="*/ 0 w 24"/>
                  <a:gd name="T3" fmla="*/ 2147483647 h 72"/>
                  <a:gd name="T4" fmla="*/ 2147483647 w 24"/>
                  <a:gd name="T5" fmla="*/ 0 h 72"/>
                  <a:gd name="T6" fmla="*/ 2147483647 w 24"/>
                  <a:gd name="T7" fmla="*/ 2147483647 h 72"/>
                  <a:gd name="T8" fmla="*/ 2147483647 w 24"/>
                  <a:gd name="T9" fmla="*/ 2147483647 h 72"/>
                  <a:gd name="T10" fmla="*/ 0 w 24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72">
                    <a:moveTo>
                      <a:pt x="0" y="42"/>
                    </a:moveTo>
                    <a:lnTo>
                      <a:pt x="0" y="18"/>
                    </a:lnTo>
                    <a:lnTo>
                      <a:pt x="24" y="0"/>
                    </a:lnTo>
                    <a:lnTo>
                      <a:pt x="24" y="24"/>
                    </a:lnTo>
                    <a:lnTo>
                      <a:pt x="6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xmlns="" id="{F06AA387-99D4-46EA-8B49-766861E1B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2738" y="3459555"/>
                <a:ext cx="55151" cy="83404"/>
              </a:xfrm>
              <a:custGeom>
                <a:avLst/>
                <a:gdLst>
                  <a:gd name="T0" fmla="*/ 0 w 36"/>
                  <a:gd name="T1" fmla="*/ 2147483647 h 54"/>
                  <a:gd name="T2" fmla="*/ 2147483647 w 36"/>
                  <a:gd name="T3" fmla="*/ 2147483647 h 54"/>
                  <a:gd name="T4" fmla="*/ 2147483647 w 36"/>
                  <a:gd name="T5" fmla="*/ 2147483647 h 54"/>
                  <a:gd name="T6" fmla="*/ 2147483647 w 36"/>
                  <a:gd name="T7" fmla="*/ 2147483647 h 54"/>
                  <a:gd name="T8" fmla="*/ 2147483647 w 36"/>
                  <a:gd name="T9" fmla="*/ 2147483647 h 54"/>
                  <a:gd name="T10" fmla="*/ 2147483647 w 36"/>
                  <a:gd name="T11" fmla="*/ 0 h 54"/>
                  <a:gd name="T12" fmla="*/ 0 w 36"/>
                  <a:gd name="T13" fmla="*/ 2147483647 h 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54">
                    <a:moveTo>
                      <a:pt x="0" y="18"/>
                    </a:moveTo>
                    <a:lnTo>
                      <a:pt x="6" y="36"/>
                    </a:lnTo>
                    <a:lnTo>
                      <a:pt x="12" y="54"/>
                    </a:lnTo>
                    <a:lnTo>
                      <a:pt x="30" y="42"/>
                    </a:lnTo>
                    <a:lnTo>
                      <a:pt x="36" y="18"/>
                    </a:lnTo>
                    <a:lnTo>
                      <a:pt x="3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xmlns="" id="{6C0FD0DD-F87E-4404-B6BA-668093B00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9299" y="3031161"/>
                <a:ext cx="412673" cy="447350"/>
              </a:xfrm>
              <a:custGeom>
                <a:avLst/>
                <a:gdLst>
                  <a:gd name="T0" fmla="*/ 2147483647 w 264"/>
                  <a:gd name="T1" fmla="*/ 2147483647 h 289"/>
                  <a:gd name="T2" fmla="*/ 2147483647 w 264"/>
                  <a:gd name="T3" fmla="*/ 2147483647 h 289"/>
                  <a:gd name="T4" fmla="*/ 2147483647 w 264"/>
                  <a:gd name="T5" fmla="*/ 2147483647 h 289"/>
                  <a:gd name="T6" fmla="*/ 2147483647 w 264"/>
                  <a:gd name="T7" fmla="*/ 2147483647 h 289"/>
                  <a:gd name="T8" fmla="*/ 2147483647 w 264"/>
                  <a:gd name="T9" fmla="*/ 2147483647 h 289"/>
                  <a:gd name="T10" fmla="*/ 2147483647 w 264"/>
                  <a:gd name="T11" fmla="*/ 2147483647 h 289"/>
                  <a:gd name="T12" fmla="*/ 2147483647 w 264"/>
                  <a:gd name="T13" fmla="*/ 2147483647 h 289"/>
                  <a:gd name="T14" fmla="*/ 2147483647 w 264"/>
                  <a:gd name="T15" fmla="*/ 2147483647 h 289"/>
                  <a:gd name="T16" fmla="*/ 2147483647 w 264"/>
                  <a:gd name="T17" fmla="*/ 2147483647 h 289"/>
                  <a:gd name="T18" fmla="*/ 2147483647 w 264"/>
                  <a:gd name="T19" fmla="*/ 2147483647 h 289"/>
                  <a:gd name="T20" fmla="*/ 2147483647 w 264"/>
                  <a:gd name="T21" fmla="*/ 0 h 289"/>
                  <a:gd name="T22" fmla="*/ 2147483647 w 264"/>
                  <a:gd name="T23" fmla="*/ 2147483647 h 289"/>
                  <a:gd name="T24" fmla="*/ 2147483647 w 264"/>
                  <a:gd name="T25" fmla="*/ 2147483647 h 289"/>
                  <a:gd name="T26" fmla="*/ 2147483647 w 264"/>
                  <a:gd name="T27" fmla="*/ 2147483647 h 289"/>
                  <a:gd name="T28" fmla="*/ 2147483647 w 264"/>
                  <a:gd name="T29" fmla="*/ 2147483647 h 289"/>
                  <a:gd name="T30" fmla="*/ 2147483647 w 264"/>
                  <a:gd name="T31" fmla="*/ 2147483647 h 289"/>
                  <a:gd name="T32" fmla="*/ 2147483647 w 264"/>
                  <a:gd name="T33" fmla="*/ 2147483647 h 289"/>
                  <a:gd name="T34" fmla="*/ 2147483647 w 264"/>
                  <a:gd name="T35" fmla="*/ 2147483647 h 289"/>
                  <a:gd name="T36" fmla="*/ 2147483647 w 264"/>
                  <a:gd name="T37" fmla="*/ 2147483647 h 289"/>
                  <a:gd name="T38" fmla="*/ 2147483647 w 264"/>
                  <a:gd name="T39" fmla="*/ 2147483647 h 289"/>
                  <a:gd name="T40" fmla="*/ 2147483647 w 264"/>
                  <a:gd name="T41" fmla="*/ 2147483647 h 289"/>
                  <a:gd name="T42" fmla="*/ 2147483647 w 264"/>
                  <a:gd name="T43" fmla="*/ 2147483647 h 289"/>
                  <a:gd name="T44" fmla="*/ 2147483647 w 264"/>
                  <a:gd name="T45" fmla="*/ 2147483647 h 289"/>
                  <a:gd name="T46" fmla="*/ 2147483647 w 264"/>
                  <a:gd name="T47" fmla="*/ 2147483647 h 289"/>
                  <a:gd name="T48" fmla="*/ 2147483647 w 264"/>
                  <a:gd name="T49" fmla="*/ 2147483647 h 289"/>
                  <a:gd name="T50" fmla="*/ 2147483647 w 264"/>
                  <a:gd name="T51" fmla="*/ 2147483647 h 289"/>
                  <a:gd name="T52" fmla="*/ 2147483647 w 264"/>
                  <a:gd name="T53" fmla="*/ 2147483647 h 289"/>
                  <a:gd name="T54" fmla="*/ 2147483647 w 264"/>
                  <a:gd name="T55" fmla="*/ 2147483647 h 289"/>
                  <a:gd name="T56" fmla="*/ 2147483647 w 264"/>
                  <a:gd name="T57" fmla="*/ 2147483647 h 289"/>
                  <a:gd name="T58" fmla="*/ 2147483647 w 264"/>
                  <a:gd name="T59" fmla="*/ 2147483647 h 289"/>
                  <a:gd name="T60" fmla="*/ 2147483647 w 264"/>
                  <a:gd name="T61" fmla="*/ 2147483647 h 289"/>
                  <a:gd name="T62" fmla="*/ 2147483647 w 264"/>
                  <a:gd name="T63" fmla="*/ 2147483647 h 289"/>
                  <a:gd name="T64" fmla="*/ 2147483647 w 264"/>
                  <a:gd name="T65" fmla="*/ 2147483647 h 289"/>
                  <a:gd name="T66" fmla="*/ 0 w 264"/>
                  <a:gd name="T67" fmla="*/ 2147483647 h 289"/>
                  <a:gd name="T68" fmla="*/ 2147483647 w 264"/>
                  <a:gd name="T69" fmla="*/ 2147483647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64" h="289">
                    <a:moveTo>
                      <a:pt x="6" y="247"/>
                    </a:moveTo>
                    <a:lnTo>
                      <a:pt x="42" y="235"/>
                    </a:lnTo>
                    <a:lnTo>
                      <a:pt x="66" y="235"/>
                    </a:lnTo>
                    <a:lnTo>
                      <a:pt x="108" y="199"/>
                    </a:lnTo>
                    <a:lnTo>
                      <a:pt x="138" y="187"/>
                    </a:lnTo>
                    <a:lnTo>
                      <a:pt x="144" y="157"/>
                    </a:lnTo>
                    <a:lnTo>
                      <a:pt x="156" y="109"/>
                    </a:lnTo>
                    <a:lnTo>
                      <a:pt x="156" y="72"/>
                    </a:lnTo>
                    <a:lnTo>
                      <a:pt x="174" y="48"/>
                    </a:lnTo>
                    <a:lnTo>
                      <a:pt x="174" y="18"/>
                    </a:lnTo>
                    <a:lnTo>
                      <a:pt x="186" y="0"/>
                    </a:lnTo>
                    <a:lnTo>
                      <a:pt x="210" y="18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40" y="54"/>
                    </a:lnTo>
                    <a:lnTo>
                      <a:pt x="222" y="66"/>
                    </a:lnTo>
                    <a:lnTo>
                      <a:pt x="210" y="85"/>
                    </a:lnTo>
                    <a:lnTo>
                      <a:pt x="180" y="60"/>
                    </a:lnTo>
                    <a:lnTo>
                      <a:pt x="162" y="97"/>
                    </a:lnTo>
                    <a:lnTo>
                      <a:pt x="186" y="139"/>
                    </a:lnTo>
                    <a:lnTo>
                      <a:pt x="168" y="169"/>
                    </a:lnTo>
                    <a:lnTo>
                      <a:pt x="162" y="193"/>
                    </a:lnTo>
                    <a:lnTo>
                      <a:pt x="162" y="235"/>
                    </a:lnTo>
                    <a:lnTo>
                      <a:pt x="150" y="247"/>
                    </a:lnTo>
                    <a:lnTo>
                      <a:pt x="138" y="241"/>
                    </a:lnTo>
                    <a:lnTo>
                      <a:pt x="126" y="247"/>
                    </a:lnTo>
                    <a:lnTo>
                      <a:pt x="102" y="247"/>
                    </a:lnTo>
                    <a:lnTo>
                      <a:pt x="90" y="247"/>
                    </a:lnTo>
                    <a:lnTo>
                      <a:pt x="66" y="271"/>
                    </a:lnTo>
                    <a:lnTo>
                      <a:pt x="60" y="259"/>
                    </a:lnTo>
                    <a:lnTo>
                      <a:pt x="48" y="265"/>
                    </a:lnTo>
                    <a:lnTo>
                      <a:pt x="36" y="271"/>
                    </a:lnTo>
                    <a:lnTo>
                      <a:pt x="12" y="289"/>
                    </a:lnTo>
                    <a:lnTo>
                      <a:pt x="0" y="259"/>
                    </a:lnTo>
                    <a:lnTo>
                      <a:pt x="6" y="24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xmlns="" id="{DC107215-416A-4920-837E-2A91E547C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0262" y="2619826"/>
                <a:ext cx="74168" cy="365842"/>
              </a:xfrm>
              <a:custGeom>
                <a:avLst/>
                <a:gdLst>
                  <a:gd name="T0" fmla="*/ 2147483647 w 48"/>
                  <a:gd name="T1" fmla="*/ 2147483647 h 234"/>
                  <a:gd name="T2" fmla="*/ 2147483647 w 48"/>
                  <a:gd name="T3" fmla="*/ 2147483647 h 234"/>
                  <a:gd name="T4" fmla="*/ 2147483647 w 48"/>
                  <a:gd name="T5" fmla="*/ 2147483647 h 234"/>
                  <a:gd name="T6" fmla="*/ 0 w 48"/>
                  <a:gd name="T7" fmla="*/ 2147483647 h 234"/>
                  <a:gd name="T8" fmla="*/ 2147483647 w 48"/>
                  <a:gd name="T9" fmla="*/ 2147483647 h 234"/>
                  <a:gd name="T10" fmla="*/ 2147483647 w 48"/>
                  <a:gd name="T11" fmla="*/ 0 h 234"/>
                  <a:gd name="T12" fmla="*/ 2147483647 w 48"/>
                  <a:gd name="T13" fmla="*/ 2147483647 h 234"/>
                  <a:gd name="T14" fmla="*/ 2147483647 w 48"/>
                  <a:gd name="T15" fmla="*/ 2147483647 h 234"/>
                  <a:gd name="T16" fmla="*/ 2147483647 w 48"/>
                  <a:gd name="T17" fmla="*/ 2147483647 h 234"/>
                  <a:gd name="T18" fmla="*/ 2147483647 w 48"/>
                  <a:gd name="T19" fmla="*/ 2147483647 h 234"/>
                  <a:gd name="T20" fmla="*/ 2147483647 w 48"/>
                  <a:gd name="T21" fmla="*/ 2147483647 h 234"/>
                  <a:gd name="T22" fmla="*/ 2147483647 w 48"/>
                  <a:gd name="T23" fmla="*/ 2147483647 h 234"/>
                  <a:gd name="T24" fmla="*/ 2147483647 w 48"/>
                  <a:gd name="T25" fmla="*/ 2147483647 h 234"/>
                  <a:gd name="T26" fmla="*/ 2147483647 w 48"/>
                  <a:gd name="T27" fmla="*/ 2147483647 h 23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8" h="234">
                    <a:moveTo>
                      <a:pt x="12" y="222"/>
                    </a:moveTo>
                    <a:lnTo>
                      <a:pt x="12" y="180"/>
                    </a:lnTo>
                    <a:lnTo>
                      <a:pt x="6" y="90"/>
                    </a:lnTo>
                    <a:lnTo>
                      <a:pt x="0" y="66"/>
                    </a:lnTo>
                    <a:lnTo>
                      <a:pt x="6" y="30"/>
                    </a:lnTo>
                    <a:lnTo>
                      <a:pt x="12" y="0"/>
                    </a:lnTo>
                    <a:lnTo>
                      <a:pt x="24" y="36"/>
                    </a:lnTo>
                    <a:lnTo>
                      <a:pt x="24" y="60"/>
                    </a:lnTo>
                    <a:lnTo>
                      <a:pt x="48" y="156"/>
                    </a:lnTo>
                    <a:lnTo>
                      <a:pt x="30" y="144"/>
                    </a:lnTo>
                    <a:lnTo>
                      <a:pt x="24" y="168"/>
                    </a:lnTo>
                    <a:lnTo>
                      <a:pt x="24" y="198"/>
                    </a:lnTo>
                    <a:lnTo>
                      <a:pt x="42" y="234"/>
                    </a:lnTo>
                    <a:lnTo>
                      <a:pt x="12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xmlns="" id="{53E888B4-AD2E-47CC-A473-3C7BF389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0365" y="3963772"/>
                <a:ext cx="169253" cy="233152"/>
              </a:xfrm>
              <a:custGeom>
                <a:avLst/>
                <a:gdLst>
                  <a:gd name="T0" fmla="*/ 2147483647 w 108"/>
                  <a:gd name="T1" fmla="*/ 2147483647 h 151"/>
                  <a:gd name="T2" fmla="*/ 0 w 108"/>
                  <a:gd name="T3" fmla="*/ 2147483647 h 151"/>
                  <a:gd name="T4" fmla="*/ 2147483647 w 108"/>
                  <a:gd name="T5" fmla="*/ 2147483647 h 151"/>
                  <a:gd name="T6" fmla="*/ 2147483647 w 108"/>
                  <a:gd name="T7" fmla="*/ 2147483647 h 151"/>
                  <a:gd name="T8" fmla="*/ 2147483647 w 108"/>
                  <a:gd name="T9" fmla="*/ 2147483647 h 151"/>
                  <a:gd name="T10" fmla="*/ 2147483647 w 108"/>
                  <a:gd name="T11" fmla="*/ 2147483647 h 151"/>
                  <a:gd name="T12" fmla="*/ 2147483647 w 108"/>
                  <a:gd name="T13" fmla="*/ 2147483647 h 151"/>
                  <a:gd name="T14" fmla="*/ 2147483647 w 108"/>
                  <a:gd name="T15" fmla="*/ 2147483647 h 151"/>
                  <a:gd name="T16" fmla="*/ 2147483647 w 108"/>
                  <a:gd name="T17" fmla="*/ 2147483647 h 151"/>
                  <a:gd name="T18" fmla="*/ 2147483647 w 108"/>
                  <a:gd name="T19" fmla="*/ 2147483647 h 151"/>
                  <a:gd name="T20" fmla="*/ 2147483647 w 108"/>
                  <a:gd name="T21" fmla="*/ 2147483647 h 151"/>
                  <a:gd name="T22" fmla="*/ 2147483647 w 108"/>
                  <a:gd name="T23" fmla="*/ 2147483647 h 151"/>
                  <a:gd name="T24" fmla="*/ 2147483647 w 108"/>
                  <a:gd name="T25" fmla="*/ 2147483647 h 151"/>
                  <a:gd name="T26" fmla="*/ 2147483647 w 108"/>
                  <a:gd name="T27" fmla="*/ 0 h 151"/>
                  <a:gd name="T28" fmla="*/ 2147483647 w 108"/>
                  <a:gd name="T29" fmla="*/ 2147483647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51">
                    <a:moveTo>
                      <a:pt x="12" y="18"/>
                    </a:moveTo>
                    <a:lnTo>
                      <a:pt x="0" y="42"/>
                    </a:lnTo>
                    <a:lnTo>
                      <a:pt x="6" y="72"/>
                    </a:lnTo>
                    <a:lnTo>
                      <a:pt x="18" y="85"/>
                    </a:lnTo>
                    <a:lnTo>
                      <a:pt x="36" y="91"/>
                    </a:lnTo>
                    <a:lnTo>
                      <a:pt x="72" y="109"/>
                    </a:lnTo>
                    <a:lnTo>
                      <a:pt x="78" y="139"/>
                    </a:lnTo>
                    <a:lnTo>
                      <a:pt x="108" y="151"/>
                    </a:lnTo>
                    <a:lnTo>
                      <a:pt x="102" y="127"/>
                    </a:lnTo>
                    <a:lnTo>
                      <a:pt x="78" y="91"/>
                    </a:lnTo>
                    <a:lnTo>
                      <a:pt x="42" y="66"/>
                    </a:lnTo>
                    <a:lnTo>
                      <a:pt x="48" y="48"/>
                    </a:lnTo>
                    <a:lnTo>
                      <a:pt x="54" y="12"/>
                    </a:lnTo>
                    <a:lnTo>
                      <a:pt x="30" y="0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xmlns="" id="{657D1ADA-26A0-4F06-AC92-12F8EA460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827" y="4234835"/>
                <a:ext cx="138825" cy="109942"/>
              </a:xfrm>
              <a:custGeom>
                <a:avLst/>
                <a:gdLst>
                  <a:gd name="T0" fmla="*/ 0 w 90"/>
                  <a:gd name="T1" fmla="*/ 2147483647 h 72"/>
                  <a:gd name="T2" fmla="*/ 2147483647 w 90"/>
                  <a:gd name="T3" fmla="*/ 2147483647 h 72"/>
                  <a:gd name="T4" fmla="*/ 2147483647 w 90"/>
                  <a:gd name="T5" fmla="*/ 2147483647 h 72"/>
                  <a:gd name="T6" fmla="*/ 2147483647 w 90"/>
                  <a:gd name="T7" fmla="*/ 0 h 72"/>
                  <a:gd name="T8" fmla="*/ 2147483647 w 90"/>
                  <a:gd name="T9" fmla="*/ 2147483647 h 72"/>
                  <a:gd name="T10" fmla="*/ 2147483647 w 90"/>
                  <a:gd name="T11" fmla="*/ 2147483647 h 72"/>
                  <a:gd name="T12" fmla="*/ 2147483647 w 90"/>
                  <a:gd name="T13" fmla="*/ 2147483647 h 72"/>
                  <a:gd name="T14" fmla="*/ 2147483647 w 90"/>
                  <a:gd name="T15" fmla="*/ 2147483647 h 72"/>
                  <a:gd name="T16" fmla="*/ 2147483647 w 90"/>
                  <a:gd name="T17" fmla="*/ 2147483647 h 72"/>
                  <a:gd name="T18" fmla="*/ 0 w 90"/>
                  <a:gd name="T19" fmla="*/ 2147483647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72">
                    <a:moveTo>
                      <a:pt x="0" y="54"/>
                    </a:moveTo>
                    <a:lnTo>
                      <a:pt x="18" y="24"/>
                    </a:lnTo>
                    <a:lnTo>
                      <a:pt x="42" y="24"/>
                    </a:lnTo>
                    <a:lnTo>
                      <a:pt x="60" y="0"/>
                    </a:lnTo>
                    <a:lnTo>
                      <a:pt x="90" y="24"/>
                    </a:lnTo>
                    <a:lnTo>
                      <a:pt x="90" y="72"/>
                    </a:lnTo>
                    <a:lnTo>
                      <a:pt x="60" y="60"/>
                    </a:lnTo>
                    <a:lnTo>
                      <a:pt x="42" y="60"/>
                    </a:lnTo>
                    <a:lnTo>
                      <a:pt x="24" y="48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xmlns="" id="{2CA94361-0650-4493-8298-DC9C35C35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9011" y="2714603"/>
                <a:ext cx="931845" cy="466305"/>
              </a:xfrm>
              <a:custGeom>
                <a:avLst/>
                <a:gdLst>
                  <a:gd name="T0" fmla="*/ 2147483647 w 595"/>
                  <a:gd name="T1" fmla="*/ 2147483647 h 301"/>
                  <a:gd name="T2" fmla="*/ 2147483647 w 595"/>
                  <a:gd name="T3" fmla="*/ 2147483647 h 301"/>
                  <a:gd name="T4" fmla="*/ 2147483647 w 595"/>
                  <a:gd name="T5" fmla="*/ 2147483647 h 301"/>
                  <a:gd name="T6" fmla="*/ 2147483647 w 595"/>
                  <a:gd name="T7" fmla="*/ 2147483647 h 301"/>
                  <a:gd name="T8" fmla="*/ 2147483647 w 595"/>
                  <a:gd name="T9" fmla="*/ 2147483647 h 301"/>
                  <a:gd name="T10" fmla="*/ 2147483647 w 595"/>
                  <a:gd name="T11" fmla="*/ 2147483647 h 301"/>
                  <a:gd name="T12" fmla="*/ 2147483647 w 595"/>
                  <a:gd name="T13" fmla="*/ 2147483647 h 301"/>
                  <a:gd name="T14" fmla="*/ 2147483647 w 595"/>
                  <a:gd name="T15" fmla="*/ 2147483647 h 301"/>
                  <a:gd name="T16" fmla="*/ 2147483647 w 595"/>
                  <a:gd name="T17" fmla="*/ 2147483647 h 301"/>
                  <a:gd name="T18" fmla="*/ 2147483647 w 595"/>
                  <a:gd name="T19" fmla="*/ 2147483647 h 301"/>
                  <a:gd name="T20" fmla="*/ 2147483647 w 595"/>
                  <a:gd name="T21" fmla="*/ 2147483647 h 301"/>
                  <a:gd name="T22" fmla="*/ 2147483647 w 595"/>
                  <a:gd name="T23" fmla="*/ 2147483647 h 301"/>
                  <a:gd name="T24" fmla="*/ 2147483647 w 595"/>
                  <a:gd name="T25" fmla="*/ 2147483647 h 301"/>
                  <a:gd name="T26" fmla="*/ 2147483647 w 595"/>
                  <a:gd name="T27" fmla="*/ 2147483647 h 301"/>
                  <a:gd name="T28" fmla="*/ 2147483647 w 595"/>
                  <a:gd name="T29" fmla="*/ 2147483647 h 301"/>
                  <a:gd name="T30" fmla="*/ 2147483647 w 595"/>
                  <a:gd name="T31" fmla="*/ 2147483647 h 301"/>
                  <a:gd name="T32" fmla="*/ 2147483647 w 595"/>
                  <a:gd name="T33" fmla="*/ 2147483647 h 301"/>
                  <a:gd name="T34" fmla="*/ 2147483647 w 595"/>
                  <a:gd name="T35" fmla="*/ 2147483647 h 301"/>
                  <a:gd name="T36" fmla="*/ 2147483647 w 595"/>
                  <a:gd name="T37" fmla="*/ 2147483647 h 301"/>
                  <a:gd name="T38" fmla="*/ 2147483647 w 595"/>
                  <a:gd name="T39" fmla="*/ 2147483647 h 301"/>
                  <a:gd name="T40" fmla="*/ 2147483647 w 595"/>
                  <a:gd name="T41" fmla="*/ 2147483647 h 301"/>
                  <a:gd name="T42" fmla="*/ 2147483647 w 595"/>
                  <a:gd name="T43" fmla="*/ 0 h 301"/>
                  <a:gd name="T44" fmla="*/ 2147483647 w 595"/>
                  <a:gd name="T45" fmla="*/ 2147483647 h 301"/>
                  <a:gd name="T46" fmla="*/ 2147483647 w 595"/>
                  <a:gd name="T47" fmla="*/ 2147483647 h 301"/>
                  <a:gd name="T48" fmla="*/ 2147483647 w 595"/>
                  <a:gd name="T49" fmla="*/ 2147483647 h 301"/>
                  <a:gd name="T50" fmla="*/ 2147483647 w 595"/>
                  <a:gd name="T51" fmla="*/ 2147483647 h 301"/>
                  <a:gd name="T52" fmla="*/ 2147483647 w 595"/>
                  <a:gd name="T53" fmla="*/ 2147483647 h 301"/>
                  <a:gd name="T54" fmla="*/ 0 w 595"/>
                  <a:gd name="T55" fmla="*/ 2147483647 h 301"/>
                  <a:gd name="T56" fmla="*/ 2147483647 w 595"/>
                  <a:gd name="T57" fmla="*/ 2147483647 h 301"/>
                  <a:gd name="T58" fmla="*/ 2147483647 w 595"/>
                  <a:gd name="T59" fmla="*/ 2147483647 h 30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95" h="301">
                    <a:moveTo>
                      <a:pt x="42" y="126"/>
                    </a:moveTo>
                    <a:lnTo>
                      <a:pt x="48" y="186"/>
                    </a:lnTo>
                    <a:lnTo>
                      <a:pt x="127" y="210"/>
                    </a:lnTo>
                    <a:lnTo>
                      <a:pt x="181" y="264"/>
                    </a:lnTo>
                    <a:lnTo>
                      <a:pt x="253" y="270"/>
                    </a:lnTo>
                    <a:lnTo>
                      <a:pt x="313" y="301"/>
                    </a:lnTo>
                    <a:lnTo>
                      <a:pt x="379" y="258"/>
                    </a:lnTo>
                    <a:lnTo>
                      <a:pt x="445" y="252"/>
                    </a:lnTo>
                    <a:lnTo>
                      <a:pt x="457" y="210"/>
                    </a:lnTo>
                    <a:lnTo>
                      <a:pt x="499" y="192"/>
                    </a:lnTo>
                    <a:lnTo>
                      <a:pt x="541" y="174"/>
                    </a:lnTo>
                    <a:lnTo>
                      <a:pt x="595" y="156"/>
                    </a:lnTo>
                    <a:lnTo>
                      <a:pt x="583" y="132"/>
                    </a:lnTo>
                    <a:lnTo>
                      <a:pt x="529" y="126"/>
                    </a:lnTo>
                    <a:lnTo>
                      <a:pt x="529" y="96"/>
                    </a:lnTo>
                    <a:lnTo>
                      <a:pt x="541" y="72"/>
                    </a:lnTo>
                    <a:lnTo>
                      <a:pt x="499" y="60"/>
                    </a:lnTo>
                    <a:lnTo>
                      <a:pt x="403" y="84"/>
                    </a:lnTo>
                    <a:lnTo>
                      <a:pt x="367" y="54"/>
                    </a:lnTo>
                    <a:lnTo>
                      <a:pt x="307" y="54"/>
                    </a:lnTo>
                    <a:lnTo>
                      <a:pt x="289" y="36"/>
                    </a:lnTo>
                    <a:lnTo>
                      <a:pt x="217" y="0"/>
                    </a:lnTo>
                    <a:lnTo>
                      <a:pt x="193" y="30"/>
                    </a:lnTo>
                    <a:lnTo>
                      <a:pt x="169" y="66"/>
                    </a:lnTo>
                    <a:lnTo>
                      <a:pt x="121" y="48"/>
                    </a:lnTo>
                    <a:lnTo>
                      <a:pt x="54" y="54"/>
                    </a:lnTo>
                    <a:lnTo>
                      <a:pt x="12" y="78"/>
                    </a:lnTo>
                    <a:lnTo>
                      <a:pt x="0" y="102"/>
                    </a:lnTo>
                    <a:lnTo>
                      <a:pt x="6" y="108"/>
                    </a:lnTo>
                    <a:lnTo>
                      <a:pt x="42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1" name="Line 449">
                <a:extLst>
                  <a:ext uri="{FF2B5EF4-FFF2-40B4-BE49-F238E27FC236}">
                    <a16:creationId xmlns:a16="http://schemas.microsoft.com/office/drawing/2014/main" xmlns="" id="{609A1BDD-CF4D-42E8-BABB-3CCC45223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14723" y="3984622"/>
                <a:ext cx="0" cy="0"/>
              </a:xfrm>
              <a:prstGeom prst="line">
                <a:avLst/>
              </a:prstGeom>
              <a:grpFill/>
              <a:ln w="0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xmlns="" id="{9B9A37E0-E130-4FF7-B76E-F632A7A3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3485" y="3131624"/>
                <a:ext cx="148334" cy="185764"/>
              </a:xfrm>
              <a:custGeom>
                <a:avLst/>
                <a:gdLst>
                  <a:gd name="T0" fmla="*/ 2147483647 w 78"/>
                  <a:gd name="T1" fmla="*/ 2147483647 h 98"/>
                  <a:gd name="T2" fmla="*/ 2147483647 w 78"/>
                  <a:gd name="T3" fmla="*/ 2147483647 h 98"/>
                  <a:gd name="T4" fmla="*/ 2147483647 w 78"/>
                  <a:gd name="T5" fmla="*/ 2147483647 h 98"/>
                  <a:gd name="T6" fmla="*/ 2147483647 w 78"/>
                  <a:gd name="T7" fmla="*/ 2147483647 h 98"/>
                  <a:gd name="T8" fmla="*/ 0 w 78"/>
                  <a:gd name="T9" fmla="*/ 2147483647 h 98"/>
                  <a:gd name="T10" fmla="*/ 0 w 78"/>
                  <a:gd name="T11" fmla="*/ 2147483647 h 98"/>
                  <a:gd name="T12" fmla="*/ 2147483647 w 78"/>
                  <a:gd name="T13" fmla="*/ 2147483647 h 98"/>
                  <a:gd name="T14" fmla="*/ 2147483647 w 78"/>
                  <a:gd name="T15" fmla="*/ 2147483647 h 98"/>
                  <a:gd name="T16" fmla="*/ 2147483647 w 78"/>
                  <a:gd name="T17" fmla="*/ 2147483647 h 98"/>
                  <a:gd name="T18" fmla="*/ 2147483647 w 78"/>
                  <a:gd name="T19" fmla="*/ 2147483647 h 98"/>
                  <a:gd name="T20" fmla="*/ 2147483647 w 78"/>
                  <a:gd name="T21" fmla="*/ 2147483647 h 98"/>
                  <a:gd name="T22" fmla="*/ 2147483647 w 78"/>
                  <a:gd name="T23" fmla="*/ 2147483647 h 98"/>
                  <a:gd name="T24" fmla="*/ 2147483647 w 78"/>
                  <a:gd name="T25" fmla="*/ 2147483647 h 98"/>
                  <a:gd name="T26" fmla="*/ 2147483647 w 78"/>
                  <a:gd name="T27" fmla="*/ 2147483647 h 98"/>
                  <a:gd name="T28" fmla="*/ 2147483647 w 78"/>
                  <a:gd name="T29" fmla="*/ 2147483647 h 98"/>
                  <a:gd name="T30" fmla="*/ 2147483647 w 78"/>
                  <a:gd name="T31" fmla="*/ 2147483647 h 98"/>
                  <a:gd name="T32" fmla="*/ 2147483647 w 78"/>
                  <a:gd name="T33" fmla="*/ 2147483647 h 98"/>
                  <a:gd name="T34" fmla="*/ 2147483647 w 78"/>
                  <a:gd name="T35" fmla="*/ 2147483647 h 98"/>
                  <a:gd name="T36" fmla="*/ 2147483647 w 78"/>
                  <a:gd name="T37" fmla="*/ 2147483647 h 98"/>
                  <a:gd name="T38" fmla="*/ 2147483647 w 78"/>
                  <a:gd name="T39" fmla="*/ 2147483647 h 98"/>
                  <a:gd name="T40" fmla="*/ 2147483647 w 78"/>
                  <a:gd name="T41" fmla="*/ 2147483647 h 98"/>
                  <a:gd name="T42" fmla="*/ 2147483647 w 78"/>
                  <a:gd name="T43" fmla="*/ 2147483647 h 98"/>
                  <a:gd name="T44" fmla="*/ 2147483647 w 78"/>
                  <a:gd name="T45" fmla="*/ 2147483647 h 98"/>
                  <a:gd name="T46" fmla="*/ 2147483647 w 78"/>
                  <a:gd name="T47" fmla="*/ 2147483647 h 98"/>
                  <a:gd name="T48" fmla="*/ 2147483647 w 78"/>
                  <a:gd name="T49" fmla="*/ 2147483647 h 98"/>
                  <a:gd name="T50" fmla="*/ 2147483647 w 78"/>
                  <a:gd name="T51" fmla="*/ 2147483647 h 98"/>
                  <a:gd name="T52" fmla="*/ 2147483647 w 78"/>
                  <a:gd name="T53" fmla="*/ 2147483647 h 98"/>
                  <a:gd name="T54" fmla="*/ 2147483647 w 78"/>
                  <a:gd name="T55" fmla="*/ 2147483647 h 98"/>
                  <a:gd name="T56" fmla="*/ 2147483647 w 78"/>
                  <a:gd name="T57" fmla="*/ 2147483647 h 98"/>
                  <a:gd name="T58" fmla="*/ 2147483647 w 78"/>
                  <a:gd name="T59" fmla="*/ 2147483647 h 98"/>
                  <a:gd name="T60" fmla="*/ 2147483647 w 78"/>
                  <a:gd name="T61" fmla="*/ 2147483647 h 98"/>
                  <a:gd name="T62" fmla="*/ 2147483647 w 78"/>
                  <a:gd name="T63" fmla="*/ 0 h 98"/>
                  <a:gd name="T64" fmla="*/ 2147483647 w 78"/>
                  <a:gd name="T65" fmla="*/ 2147483647 h 9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78" h="98">
                    <a:moveTo>
                      <a:pt x="32" y="12"/>
                    </a:moveTo>
                    <a:lnTo>
                      <a:pt x="34" y="32"/>
                    </a:lnTo>
                    <a:lnTo>
                      <a:pt x="20" y="22"/>
                    </a:lnTo>
                    <a:lnTo>
                      <a:pt x="6" y="34"/>
                    </a:lnTo>
                    <a:lnTo>
                      <a:pt x="0" y="56"/>
                    </a:lnTo>
                    <a:lnTo>
                      <a:pt x="6" y="56"/>
                    </a:lnTo>
                    <a:lnTo>
                      <a:pt x="10" y="56"/>
                    </a:lnTo>
                    <a:lnTo>
                      <a:pt x="30" y="70"/>
                    </a:lnTo>
                    <a:lnTo>
                      <a:pt x="34" y="84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70" y="88"/>
                    </a:lnTo>
                    <a:lnTo>
                      <a:pt x="70" y="84"/>
                    </a:lnTo>
                    <a:lnTo>
                      <a:pt x="68" y="82"/>
                    </a:lnTo>
                    <a:lnTo>
                      <a:pt x="66" y="78"/>
                    </a:lnTo>
                    <a:lnTo>
                      <a:pt x="64" y="76"/>
                    </a:lnTo>
                    <a:lnTo>
                      <a:pt x="64" y="60"/>
                    </a:lnTo>
                    <a:lnTo>
                      <a:pt x="64" y="46"/>
                    </a:lnTo>
                    <a:lnTo>
                      <a:pt x="54" y="26"/>
                    </a:lnTo>
                    <a:lnTo>
                      <a:pt x="64" y="16"/>
                    </a:lnTo>
                    <a:lnTo>
                      <a:pt x="78" y="4"/>
                    </a:lnTo>
                    <a:lnTo>
                      <a:pt x="52" y="0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xmlns="" id="{2D6089EE-D6F7-4309-86B4-56498881F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537" y="3298433"/>
                <a:ext cx="102693" cy="125106"/>
              </a:xfrm>
              <a:custGeom>
                <a:avLst/>
                <a:gdLst>
                  <a:gd name="T0" fmla="*/ 2147483647 w 54"/>
                  <a:gd name="T1" fmla="*/ 2147483647 h 66"/>
                  <a:gd name="T2" fmla="*/ 2147483647 w 54"/>
                  <a:gd name="T3" fmla="*/ 2147483647 h 66"/>
                  <a:gd name="T4" fmla="*/ 2147483647 w 54"/>
                  <a:gd name="T5" fmla="*/ 2147483647 h 66"/>
                  <a:gd name="T6" fmla="*/ 2147483647 w 54"/>
                  <a:gd name="T7" fmla="*/ 2147483647 h 66"/>
                  <a:gd name="T8" fmla="*/ 0 w 54"/>
                  <a:gd name="T9" fmla="*/ 2147483647 h 66"/>
                  <a:gd name="T10" fmla="*/ 0 w 54"/>
                  <a:gd name="T11" fmla="*/ 2147483647 h 66"/>
                  <a:gd name="T12" fmla="*/ 2147483647 w 54"/>
                  <a:gd name="T13" fmla="*/ 2147483647 h 66"/>
                  <a:gd name="T14" fmla="*/ 2147483647 w 54"/>
                  <a:gd name="T15" fmla="*/ 2147483647 h 66"/>
                  <a:gd name="T16" fmla="*/ 2147483647 w 54"/>
                  <a:gd name="T17" fmla="*/ 2147483647 h 66"/>
                  <a:gd name="T18" fmla="*/ 2147483647 w 54"/>
                  <a:gd name="T19" fmla="*/ 2147483647 h 66"/>
                  <a:gd name="T20" fmla="*/ 2147483647 w 54"/>
                  <a:gd name="T21" fmla="*/ 2147483647 h 66"/>
                  <a:gd name="T22" fmla="*/ 2147483647 w 54"/>
                  <a:gd name="T23" fmla="*/ 2147483647 h 66"/>
                  <a:gd name="T24" fmla="*/ 2147483647 w 54"/>
                  <a:gd name="T25" fmla="*/ 2147483647 h 66"/>
                  <a:gd name="T26" fmla="*/ 2147483647 w 54"/>
                  <a:gd name="T27" fmla="*/ 0 h 66"/>
                  <a:gd name="T28" fmla="*/ 2147483647 w 54"/>
                  <a:gd name="T29" fmla="*/ 2147483647 h 66"/>
                  <a:gd name="T30" fmla="*/ 2147483647 w 54"/>
                  <a:gd name="T31" fmla="*/ 2147483647 h 66"/>
                  <a:gd name="T32" fmla="*/ 2147483647 w 54"/>
                  <a:gd name="T33" fmla="*/ 2147483647 h 66"/>
                  <a:gd name="T34" fmla="*/ 2147483647 w 54"/>
                  <a:gd name="T35" fmla="*/ 2147483647 h 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4" h="66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36"/>
                    </a:lnTo>
                    <a:lnTo>
                      <a:pt x="0" y="66"/>
                    </a:lnTo>
                    <a:lnTo>
                      <a:pt x="20" y="66"/>
                    </a:lnTo>
                    <a:lnTo>
                      <a:pt x="40" y="60"/>
                    </a:lnTo>
                    <a:lnTo>
                      <a:pt x="50" y="52"/>
                    </a:lnTo>
                    <a:lnTo>
                      <a:pt x="54" y="36"/>
                    </a:lnTo>
                    <a:lnTo>
                      <a:pt x="40" y="0"/>
                    </a:lnTo>
                    <a:lnTo>
                      <a:pt x="10" y="1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xmlns="" id="{5BFA2CE1-1223-4FD2-AC25-DD39F33FD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614" y="5368374"/>
                <a:ext cx="152138" cy="199033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0 h 114"/>
                  <a:gd name="T6" fmla="*/ 2147483647 w 102"/>
                  <a:gd name="T7" fmla="*/ 2147483647 h 114"/>
                  <a:gd name="T8" fmla="*/ 0 w 102"/>
                  <a:gd name="T9" fmla="*/ 2147483647 h 114"/>
                  <a:gd name="T10" fmla="*/ 0 w 102"/>
                  <a:gd name="T11" fmla="*/ 2147483647 h 114"/>
                  <a:gd name="T12" fmla="*/ 2147483647 w 102"/>
                  <a:gd name="T13" fmla="*/ 2147483647 h 114"/>
                  <a:gd name="T14" fmla="*/ 2147483647 w 102"/>
                  <a:gd name="T15" fmla="*/ 2147483647 h 114"/>
                  <a:gd name="T16" fmla="*/ 2147483647 w 102"/>
                  <a:gd name="T17" fmla="*/ 2147483647 h 114"/>
                  <a:gd name="T18" fmla="*/ 2147483647 w 102"/>
                  <a:gd name="T19" fmla="*/ 2147483647 h 114"/>
                  <a:gd name="T20" fmla="*/ 2147483647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xmlns="" id="{BF32F040-9704-4CBB-9848-4AF234095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518" y="4543810"/>
                <a:ext cx="384148" cy="468200"/>
              </a:xfrm>
              <a:custGeom>
                <a:avLst/>
                <a:gdLst>
                  <a:gd name="T0" fmla="*/ 2147483647 w 240"/>
                  <a:gd name="T1" fmla="*/ 2147483647 h 337"/>
                  <a:gd name="T2" fmla="*/ 2147483647 w 240"/>
                  <a:gd name="T3" fmla="*/ 2147483647 h 337"/>
                  <a:gd name="T4" fmla="*/ 2147483647 w 240"/>
                  <a:gd name="T5" fmla="*/ 2147483647 h 337"/>
                  <a:gd name="T6" fmla="*/ 2147483647 w 240"/>
                  <a:gd name="T7" fmla="*/ 2147483647 h 337"/>
                  <a:gd name="T8" fmla="*/ 2147483647 w 240"/>
                  <a:gd name="T9" fmla="*/ 2147483647 h 337"/>
                  <a:gd name="T10" fmla="*/ 2147483647 w 240"/>
                  <a:gd name="T11" fmla="*/ 2147483647 h 337"/>
                  <a:gd name="T12" fmla="*/ 2147483647 w 240"/>
                  <a:gd name="T13" fmla="*/ 2147483647 h 337"/>
                  <a:gd name="T14" fmla="*/ 2147483647 w 240"/>
                  <a:gd name="T15" fmla="*/ 2147483647 h 337"/>
                  <a:gd name="T16" fmla="*/ 2147483647 w 240"/>
                  <a:gd name="T17" fmla="*/ 2147483647 h 337"/>
                  <a:gd name="T18" fmla="*/ 2147483647 w 240"/>
                  <a:gd name="T19" fmla="*/ 2147483647 h 337"/>
                  <a:gd name="T20" fmla="*/ 2147483647 w 240"/>
                  <a:gd name="T21" fmla="*/ 2147483647 h 337"/>
                  <a:gd name="T22" fmla="*/ 2147483647 w 240"/>
                  <a:gd name="T23" fmla="*/ 2147483647 h 337"/>
                  <a:gd name="T24" fmla="*/ 2147483647 w 240"/>
                  <a:gd name="T25" fmla="*/ 2147483647 h 337"/>
                  <a:gd name="T26" fmla="*/ 2147483647 w 240"/>
                  <a:gd name="T27" fmla="*/ 0 h 337"/>
                  <a:gd name="T28" fmla="*/ 2147483647 w 240"/>
                  <a:gd name="T29" fmla="*/ 0 h 337"/>
                  <a:gd name="T30" fmla="*/ 2147483647 w 240"/>
                  <a:gd name="T31" fmla="*/ 2147483647 h 337"/>
                  <a:gd name="T32" fmla="*/ 2147483647 w 240"/>
                  <a:gd name="T33" fmla="*/ 2147483647 h 337"/>
                  <a:gd name="T34" fmla="*/ 2147483647 w 240"/>
                  <a:gd name="T35" fmla="*/ 2147483647 h 337"/>
                  <a:gd name="T36" fmla="*/ 2147483647 w 240"/>
                  <a:gd name="T37" fmla="*/ 2147483647 h 337"/>
                  <a:gd name="T38" fmla="*/ 2147483647 w 240"/>
                  <a:gd name="T39" fmla="*/ 2147483647 h 337"/>
                  <a:gd name="T40" fmla="*/ 2147483647 w 240"/>
                  <a:gd name="T41" fmla="*/ 2147483647 h 337"/>
                  <a:gd name="T42" fmla="*/ 0 w 240"/>
                  <a:gd name="T43" fmla="*/ 2147483647 h 337"/>
                  <a:gd name="T44" fmla="*/ 2147483647 w 240"/>
                  <a:gd name="T45" fmla="*/ 2147483647 h 337"/>
                  <a:gd name="T46" fmla="*/ 2147483647 w 240"/>
                  <a:gd name="T47" fmla="*/ 2147483647 h 337"/>
                  <a:gd name="T48" fmla="*/ 2147483647 w 240"/>
                  <a:gd name="T49" fmla="*/ 2147483647 h 337"/>
                  <a:gd name="T50" fmla="*/ 2147483647 w 240"/>
                  <a:gd name="T51" fmla="*/ 2147483647 h 337"/>
                  <a:gd name="T52" fmla="*/ 2147483647 w 240"/>
                  <a:gd name="T53" fmla="*/ 2147483647 h 337"/>
                  <a:gd name="T54" fmla="*/ 2147483647 w 240"/>
                  <a:gd name="T55" fmla="*/ 2147483647 h 337"/>
                  <a:gd name="T56" fmla="*/ 2147483647 w 240"/>
                  <a:gd name="T57" fmla="*/ 2147483647 h 337"/>
                  <a:gd name="T58" fmla="*/ 2147483647 w 240"/>
                  <a:gd name="T59" fmla="*/ 2147483647 h 337"/>
                  <a:gd name="T60" fmla="*/ 2147483647 w 240"/>
                  <a:gd name="T61" fmla="*/ 2147483647 h 337"/>
                  <a:gd name="T62" fmla="*/ 2147483647 w 240"/>
                  <a:gd name="T63" fmla="*/ 2147483647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xmlns="" id="{F3601896-6A64-4DC6-AAF1-E3CCA2EA0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841" y="4395957"/>
                <a:ext cx="1059260" cy="1088046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1978554233 h 10000"/>
                  <a:gd name="T28" fmla="*/ 2147483647 w 10000"/>
                  <a:gd name="T29" fmla="*/ 1571492712 h 10000"/>
                  <a:gd name="T30" fmla="*/ 2147483647 w 10000"/>
                  <a:gd name="T31" fmla="*/ 1454980750 h 10000"/>
                  <a:gd name="T32" fmla="*/ 2147483647 w 10000"/>
                  <a:gd name="T33" fmla="*/ 1106175301 h 10000"/>
                  <a:gd name="T34" fmla="*/ 2147483647 w 10000"/>
                  <a:gd name="T35" fmla="*/ 640102212 h 10000"/>
                  <a:gd name="T36" fmla="*/ 2147483647 w 10000"/>
                  <a:gd name="T37" fmla="*/ 174776418 h 10000"/>
                  <a:gd name="T38" fmla="*/ 2147483647 w 10000"/>
                  <a:gd name="T39" fmla="*/ 640102212 h 10000"/>
                  <a:gd name="T40" fmla="*/ 2147483647 w 10000"/>
                  <a:gd name="T41" fmla="*/ 581837847 h 10000"/>
                  <a:gd name="T42" fmla="*/ 2147483647 w 10000"/>
                  <a:gd name="T43" fmla="*/ 640102212 h 10000"/>
                  <a:gd name="T44" fmla="*/ 2147483647 w 10000"/>
                  <a:gd name="T45" fmla="*/ 756622557 h 10000"/>
                  <a:gd name="T46" fmla="*/ 2147483647 w 10000"/>
                  <a:gd name="T47" fmla="*/ 233040691 h 10000"/>
                  <a:gd name="T48" fmla="*/ 2147483647 w 10000"/>
                  <a:gd name="T49" fmla="*/ 0 h 10000"/>
                  <a:gd name="T50" fmla="*/ 1983523268 w 10000"/>
                  <a:gd name="T51" fmla="*/ 233040691 h 10000"/>
                  <a:gd name="T52" fmla="*/ 1700062263 w 10000"/>
                  <a:gd name="T53" fmla="*/ 523581775 h 10000"/>
                  <a:gd name="T54" fmla="*/ 1246527822 w 10000"/>
                  <a:gd name="T55" fmla="*/ 873134519 h 10000"/>
                  <a:gd name="T56" fmla="*/ 623607879 w 10000"/>
                  <a:gd name="T57" fmla="*/ 814878538 h 10000"/>
                  <a:gd name="T58" fmla="*/ 566914139 w 10000"/>
                  <a:gd name="T59" fmla="*/ 1746277422 h 10000"/>
                  <a:gd name="T60" fmla="*/ 396840702 w 10000"/>
                  <a:gd name="T61" fmla="*/ 1804533494 h 10000"/>
                  <a:gd name="T62" fmla="*/ 0 w 10000"/>
                  <a:gd name="T63" fmla="*/ 2147483647 h 10000"/>
                  <a:gd name="T64" fmla="*/ 226767265 w 10000"/>
                  <a:gd name="T65" fmla="*/ 2147483647 h 10000"/>
                  <a:gd name="T66" fmla="*/ 566914139 w 10000"/>
                  <a:gd name="T67" fmla="*/ 2147483647 h 10000"/>
                  <a:gd name="T68" fmla="*/ 680301707 w 10000"/>
                  <a:gd name="T69" fmla="*/ 2147483647 h 10000"/>
                  <a:gd name="T70" fmla="*/ 975514221 w 10000"/>
                  <a:gd name="T71" fmla="*/ 2147483647 h 10000"/>
                  <a:gd name="T72" fmla="*/ 1292157988 w 10000"/>
                  <a:gd name="T73" fmla="*/ 2147483647 h 10000"/>
                  <a:gd name="T74" fmla="*/ 1529988738 w 10000"/>
                  <a:gd name="T75" fmla="*/ 2147483647 h 10000"/>
                  <a:gd name="T76" fmla="*/ 2147483647 w 10000"/>
                  <a:gd name="T77" fmla="*/ 2147483647 h 10000"/>
                  <a:gd name="T78" fmla="*/ 2147483647 w 10000"/>
                  <a:gd name="T79" fmla="*/ 2147483647 h 10000"/>
                  <a:gd name="T80" fmla="*/ 2147483647 w 10000"/>
                  <a:gd name="T81" fmla="*/ 2147483647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xmlns="" id="{22471756-7A60-42A6-8C07-F9B1B46E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2627" y="5114370"/>
                <a:ext cx="566714" cy="1131644"/>
              </a:xfrm>
              <a:custGeom>
                <a:avLst/>
                <a:gdLst>
                  <a:gd name="T0" fmla="*/ 2147483647 w 10000"/>
                  <a:gd name="T1" fmla="*/ 2147483647 h 10001"/>
                  <a:gd name="T2" fmla="*/ 2147483647 w 10000"/>
                  <a:gd name="T3" fmla="*/ 2147483647 h 10001"/>
                  <a:gd name="T4" fmla="*/ 2147483647 w 10000"/>
                  <a:gd name="T5" fmla="*/ 2147483647 h 10001"/>
                  <a:gd name="T6" fmla="*/ 2147483647 w 10000"/>
                  <a:gd name="T7" fmla="*/ 2147483647 h 10001"/>
                  <a:gd name="T8" fmla="*/ 2147483647 w 10000"/>
                  <a:gd name="T9" fmla="*/ 2147483647 h 10001"/>
                  <a:gd name="T10" fmla="*/ 2147483647 w 10000"/>
                  <a:gd name="T11" fmla="*/ 2147483647 h 10001"/>
                  <a:gd name="T12" fmla="*/ 2147483647 w 10000"/>
                  <a:gd name="T13" fmla="*/ 2147483647 h 10001"/>
                  <a:gd name="T14" fmla="*/ 2147483647 w 10000"/>
                  <a:gd name="T15" fmla="*/ 2147483647 h 10001"/>
                  <a:gd name="T16" fmla="*/ 2147483647 w 10000"/>
                  <a:gd name="T17" fmla="*/ 2147483647 h 10001"/>
                  <a:gd name="T18" fmla="*/ 2147483647 w 10000"/>
                  <a:gd name="T19" fmla="*/ 2147483647 h 10001"/>
                  <a:gd name="T20" fmla="*/ 2147483647 w 10000"/>
                  <a:gd name="T21" fmla="*/ 2147483647 h 10001"/>
                  <a:gd name="T22" fmla="*/ 2147483647 w 10000"/>
                  <a:gd name="T23" fmla="*/ 2147483647 h 10001"/>
                  <a:gd name="T24" fmla="*/ 2147483647 w 10000"/>
                  <a:gd name="T25" fmla="*/ 2147483647 h 10001"/>
                  <a:gd name="T26" fmla="*/ 2147483647 w 10000"/>
                  <a:gd name="T27" fmla="*/ 2147483647 h 10001"/>
                  <a:gd name="T28" fmla="*/ 2147483647 w 10000"/>
                  <a:gd name="T29" fmla="*/ 0 h 10001"/>
                  <a:gd name="T30" fmla="*/ 2147483647 w 10000"/>
                  <a:gd name="T31" fmla="*/ 2147483647 h 10001"/>
                  <a:gd name="T32" fmla="*/ 2147483647 w 10000"/>
                  <a:gd name="T33" fmla="*/ 2147483647 h 10001"/>
                  <a:gd name="T34" fmla="*/ 2147483647 w 10000"/>
                  <a:gd name="T35" fmla="*/ 2147483647 h 10001"/>
                  <a:gd name="T36" fmla="*/ 2147483647 w 10000"/>
                  <a:gd name="T37" fmla="*/ 2147483647 h 10001"/>
                  <a:gd name="T38" fmla="*/ 2147483647 w 10000"/>
                  <a:gd name="T39" fmla="*/ 2147483647 h 10001"/>
                  <a:gd name="T40" fmla="*/ 2147483647 w 10000"/>
                  <a:gd name="T41" fmla="*/ 2147483647 h 10001"/>
                  <a:gd name="T42" fmla="*/ 2147483647 w 10000"/>
                  <a:gd name="T43" fmla="*/ 2147483647 h 10001"/>
                  <a:gd name="T44" fmla="*/ 2147483647 w 10000"/>
                  <a:gd name="T45" fmla="*/ 2147483647 h 10001"/>
                  <a:gd name="T46" fmla="*/ 2147483647 w 10000"/>
                  <a:gd name="T47" fmla="*/ 2147483647 h 10001"/>
                  <a:gd name="T48" fmla="*/ 2147483647 w 10000"/>
                  <a:gd name="T49" fmla="*/ 2147483647 h 10001"/>
                  <a:gd name="T50" fmla="*/ 2147483647 w 10000"/>
                  <a:gd name="T51" fmla="*/ 2147483647 h 10001"/>
                  <a:gd name="T52" fmla="*/ 2147483647 w 10000"/>
                  <a:gd name="T53" fmla="*/ 2147483647 h 10001"/>
                  <a:gd name="T54" fmla="*/ 2147483647 w 10000"/>
                  <a:gd name="T55" fmla="*/ 2147483647 h 10001"/>
                  <a:gd name="T56" fmla="*/ 2147483647 w 10000"/>
                  <a:gd name="T57" fmla="*/ 2147483647 h 10001"/>
                  <a:gd name="T58" fmla="*/ 2147483647 w 10000"/>
                  <a:gd name="T59" fmla="*/ 2147483647 h 10001"/>
                  <a:gd name="T60" fmla="*/ 2147483647 w 10000"/>
                  <a:gd name="T61" fmla="*/ 2147483647 h 10001"/>
                  <a:gd name="T62" fmla="*/ 2147483647 w 10000"/>
                  <a:gd name="T63" fmla="*/ 2147483647 h 10001"/>
                  <a:gd name="T64" fmla="*/ 2147483647 w 10000"/>
                  <a:gd name="T65" fmla="*/ 2147483647 h 10001"/>
                  <a:gd name="T66" fmla="*/ 0 w 10000"/>
                  <a:gd name="T67" fmla="*/ 2147483647 h 10001"/>
                  <a:gd name="T68" fmla="*/ 806443005 w 10000"/>
                  <a:gd name="T69" fmla="*/ 2147483647 h 10001"/>
                  <a:gd name="T70" fmla="*/ 2147483647 w 10000"/>
                  <a:gd name="T71" fmla="*/ 2147483647 h 10001"/>
                  <a:gd name="T72" fmla="*/ 2147483647 w 10000"/>
                  <a:gd name="T73" fmla="*/ 2147483647 h 10001"/>
                  <a:gd name="T74" fmla="*/ 2147483647 w 10000"/>
                  <a:gd name="T75" fmla="*/ 2147483647 h 10001"/>
                  <a:gd name="T76" fmla="*/ 2147483647 w 10000"/>
                  <a:gd name="T77" fmla="*/ 2147483647 h 10001"/>
                  <a:gd name="T78" fmla="*/ 2147483647 w 10000"/>
                  <a:gd name="T79" fmla="*/ 2147483647 h 10001"/>
                  <a:gd name="T80" fmla="*/ 2147483647 w 10000"/>
                  <a:gd name="T81" fmla="*/ 2147483647 h 10001"/>
                  <a:gd name="T82" fmla="*/ 2147483647 w 10000"/>
                  <a:gd name="T83" fmla="*/ 2147483647 h 10001"/>
                  <a:gd name="T84" fmla="*/ 2147483647 w 10000"/>
                  <a:gd name="T85" fmla="*/ 2147483647 h 10001"/>
                  <a:gd name="T86" fmla="*/ 2147483647 w 10000"/>
                  <a:gd name="T87" fmla="*/ 2147483647 h 10001"/>
                  <a:gd name="T88" fmla="*/ 2147483647 w 10000"/>
                  <a:gd name="T89" fmla="*/ 2147483647 h 10001"/>
                  <a:gd name="T90" fmla="*/ 2147483647 w 10000"/>
                  <a:gd name="T91" fmla="*/ 2147483647 h 10001"/>
                  <a:gd name="T92" fmla="*/ 2147483647 w 10000"/>
                  <a:gd name="T93" fmla="*/ 2147483647 h 10001"/>
                  <a:gd name="T94" fmla="*/ 2147483647 w 10000"/>
                  <a:gd name="T95" fmla="*/ 2147483647 h 10001"/>
                  <a:gd name="T96" fmla="*/ 2147483647 w 10000"/>
                  <a:gd name="T97" fmla="*/ 2147483647 h 10001"/>
                  <a:gd name="T98" fmla="*/ 2147483647 w 10000"/>
                  <a:gd name="T99" fmla="*/ 2147483647 h 10001"/>
                  <a:gd name="T100" fmla="*/ 2147483647 w 10000"/>
                  <a:gd name="T101" fmla="*/ 2147483647 h 10001"/>
                  <a:gd name="T102" fmla="*/ 2147483647 w 10000"/>
                  <a:gd name="T103" fmla="*/ 2147483647 h 10001"/>
                  <a:gd name="T104" fmla="*/ 2147483647 w 10000"/>
                  <a:gd name="T105" fmla="*/ 2147483647 h 10001"/>
                  <a:gd name="T106" fmla="*/ 2147483647 w 10000"/>
                  <a:gd name="T107" fmla="*/ 2147483647 h 10001"/>
                  <a:gd name="T108" fmla="*/ 2147483647 w 10000"/>
                  <a:gd name="T109" fmla="*/ 2147483647 h 10001"/>
                  <a:gd name="T110" fmla="*/ 2147483647 w 10000"/>
                  <a:gd name="T111" fmla="*/ 2147483647 h 10001"/>
                  <a:gd name="T112" fmla="*/ 2147483647 w 10000"/>
                  <a:gd name="T113" fmla="*/ 2147483647 h 10001"/>
                  <a:gd name="T114" fmla="*/ 2147483647 w 10000"/>
                  <a:gd name="T115" fmla="*/ 2147483647 h 10001"/>
                  <a:gd name="T116" fmla="*/ 2147483647 w 10000"/>
                  <a:gd name="T117" fmla="*/ 2147483647 h 10001"/>
                  <a:gd name="T118" fmla="*/ 2147483647 w 10000"/>
                  <a:gd name="T119" fmla="*/ 2147483647 h 10001"/>
                  <a:gd name="T120" fmla="*/ 2147483647 w 10000"/>
                  <a:gd name="T121" fmla="*/ 2147483647 h 10001"/>
                  <a:gd name="T122" fmla="*/ 2147483647 w 10000"/>
                  <a:gd name="T123" fmla="*/ 2147483647 h 10001"/>
                  <a:gd name="T124" fmla="*/ 2147483647 w 10000"/>
                  <a:gd name="T125" fmla="*/ 2147483647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xmlns="" id="{043F41F9-2B52-49AD-94E1-CFA268341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558" y="4994951"/>
                <a:ext cx="290963" cy="1408393"/>
              </a:xfrm>
              <a:custGeom>
                <a:avLst/>
                <a:gdLst>
                  <a:gd name="T0" fmla="*/ 2147483647 w 14463"/>
                  <a:gd name="T1" fmla="*/ 2147483647 h 11339"/>
                  <a:gd name="T2" fmla="*/ 2147483647 w 14463"/>
                  <a:gd name="T3" fmla="*/ 0 h 11339"/>
                  <a:gd name="T4" fmla="*/ 2147483647 w 14463"/>
                  <a:gd name="T5" fmla="*/ 2147483647 h 11339"/>
                  <a:gd name="T6" fmla="*/ 2147483647 w 14463"/>
                  <a:gd name="T7" fmla="*/ 2147483647 h 11339"/>
                  <a:gd name="T8" fmla="*/ 2147483647 w 14463"/>
                  <a:gd name="T9" fmla="*/ 2147483647 h 11339"/>
                  <a:gd name="T10" fmla="*/ 2147483647 w 14463"/>
                  <a:gd name="T11" fmla="*/ 2147483647 h 11339"/>
                  <a:gd name="T12" fmla="*/ 2147483647 w 14463"/>
                  <a:gd name="T13" fmla="*/ 2147483647 h 11339"/>
                  <a:gd name="T14" fmla="*/ 2147483647 w 14463"/>
                  <a:gd name="T15" fmla="*/ 2147483647 h 11339"/>
                  <a:gd name="T16" fmla="*/ 2147483647 w 14463"/>
                  <a:gd name="T17" fmla="*/ 2147483647 h 11339"/>
                  <a:gd name="T18" fmla="*/ 2147483647 w 14463"/>
                  <a:gd name="T19" fmla="*/ 2147483647 h 11339"/>
                  <a:gd name="T20" fmla="*/ 2147483647 w 14463"/>
                  <a:gd name="T21" fmla="*/ 2147483647 h 11339"/>
                  <a:gd name="T22" fmla="*/ 2147483647 w 14463"/>
                  <a:gd name="T23" fmla="*/ 2147483647 h 11339"/>
                  <a:gd name="T24" fmla="*/ 2147483647 w 14463"/>
                  <a:gd name="T25" fmla="*/ 2147483647 h 11339"/>
                  <a:gd name="T26" fmla="*/ 2147483647 w 14463"/>
                  <a:gd name="T27" fmla="*/ 2147483647 h 11339"/>
                  <a:gd name="T28" fmla="*/ 2147483647 w 14463"/>
                  <a:gd name="T29" fmla="*/ 2147483647 h 11339"/>
                  <a:gd name="T30" fmla="*/ 2147483647 w 14463"/>
                  <a:gd name="T31" fmla="*/ 2147483647 h 11339"/>
                  <a:gd name="T32" fmla="*/ 2147483647 w 14463"/>
                  <a:gd name="T33" fmla="*/ 2147483647 h 11339"/>
                  <a:gd name="T34" fmla="*/ 2147483647 w 14463"/>
                  <a:gd name="T35" fmla="*/ 2147483647 h 11339"/>
                  <a:gd name="T36" fmla="*/ 2147483647 w 14463"/>
                  <a:gd name="T37" fmla="*/ 2147483647 h 11339"/>
                  <a:gd name="T38" fmla="*/ 2147483647 w 14463"/>
                  <a:gd name="T39" fmla="*/ 2147483647 h 11339"/>
                  <a:gd name="T40" fmla="*/ 2147483647 w 14463"/>
                  <a:gd name="T41" fmla="*/ 2147483647 h 11339"/>
                  <a:gd name="T42" fmla="*/ 2147483647 w 14463"/>
                  <a:gd name="T43" fmla="*/ 2147483647 h 11339"/>
                  <a:gd name="T44" fmla="*/ 2147483647 w 14463"/>
                  <a:gd name="T45" fmla="*/ 2147483647 h 11339"/>
                  <a:gd name="T46" fmla="*/ 2147483647 w 14463"/>
                  <a:gd name="T47" fmla="*/ 2147483647 h 11339"/>
                  <a:gd name="T48" fmla="*/ 2147483647 w 14463"/>
                  <a:gd name="T49" fmla="*/ 2147483647 h 11339"/>
                  <a:gd name="T50" fmla="*/ 2147483647 w 14463"/>
                  <a:gd name="T51" fmla="*/ 2147483647 h 11339"/>
                  <a:gd name="T52" fmla="*/ 2147483647 w 14463"/>
                  <a:gd name="T53" fmla="*/ 2147483647 h 11339"/>
                  <a:gd name="T54" fmla="*/ 2147483647 w 14463"/>
                  <a:gd name="T55" fmla="*/ 2147483647 h 11339"/>
                  <a:gd name="T56" fmla="*/ 2147483647 w 14463"/>
                  <a:gd name="T57" fmla="*/ 2147483647 h 11339"/>
                  <a:gd name="T58" fmla="*/ 2147483647 w 14463"/>
                  <a:gd name="T59" fmla="*/ 2147483647 h 11339"/>
                  <a:gd name="T60" fmla="*/ 2147483647 w 14463"/>
                  <a:gd name="T61" fmla="*/ 2147483647 h 11339"/>
                  <a:gd name="T62" fmla="*/ 2147483647 w 14463"/>
                  <a:gd name="T63" fmla="*/ 2147483647 h 11339"/>
                  <a:gd name="T64" fmla="*/ 0 w 14463"/>
                  <a:gd name="T65" fmla="*/ 2147483647 h 11339"/>
                  <a:gd name="T66" fmla="*/ 2147483647 w 14463"/>
                  <a:gd name="T67" fmla="*/ 2147483647 h 11339"/>
                  <a:gd name="T68" fmla="*/ 2147483647 w 14463"/>
                  <a:gd name="T69" fmla="*/ 2147483647 h 11339"/>
                  <a:gd name="T70" fmla="*/ 2147483647 w 14463"/>
                  <a:gd name="T71" fmla="*/ 2147483647 h 11339"/>
                  <a:gd name="T72" fmla="*/ 2147483647 w 14463"/>
                  <a:gd name="T73" fmla="*/ 2147483647 h 11339"/>
                  <a:gd name="T74" fmla="*/ 2147483647 w 14463"/>
                  <a:gd name="T75" fmla="*/ 2147483647 h 11339"/>
                  <a:gd name="T76" fmla="*/ 2147483647 w 14463"/>
                  <a:gd name="T77" fmla="*/ 2147483647 h 11339"/>
                  <a:gd name="T78" fmla="*/ 2147483647 w 14463"/>
                  <a:gd name="T79" fmla="*/ 2147483647 h 11339"/>
                  <a:gd name="T80" fmla="*/ 2147483647 w 14463"/>
                  <a:gd name="T81" fmla="*/ 2147483647 h 11339"/>
                  <a:gd name="T82" fmla="*/ 2147483647 w 14463"/>
                  <a:gd name="T83" fmla="*/ 2147483647 h 11339"/>
                  <a:gd name="T84" fmla="*/ 2147483647 w 14463"/>
                  <a:gd name="T85" fmla="*/ 2147483647 h 1133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463" h="11339">
                    <a:moveTo>
                      <a:pt x="8188" y="209"/>
                    </a:moveTo>
                    <a:lnTo>
                      <a:pt x="8780" y="0"/>
                    </a:lnTo>
                    <a:lnTo>
                      <a:pt x="10217" y="207"/>
                    </a:lnTo>
                    <a:cubicBezTo>
                      <a:pt x="10556" y="264"/>
                      <a:pt x="10640" y="126"/>
                      <a:pt x="10761" y="229"/>
                    </a:cubicBezTo>
                    <a:cubicBezTo>
                      <a:pt x="10936" y="271"/>
                      <a:pt x="11461" y="322"/>
                      <a:pt x="11696" y="417"/>
                    </a:cubicBezTo>
                    <a:cubicBezTo>
                      <a:pt x="11902" y="494"/>
                      <a:pt x="11642" y="593"/>
                      <a:pt x="11730" y="676"/>
                    </a:cubicBezTo>
                    <a:cubicBezTo>
                      <a:pt x="11818" y="759"/>
                      <a:pt x="12063" y="841"/>
                      <a:pt x="12227" y="913"/>
                    </a:cubicBezTo>
                    <a:lnTo>
                      <a:pt x="12983" y="1126"/>
                    </a:lnTo>
                    <a:lnTo>
                      <a:pt x="12748" y="1307"/>
                    </a:lnTo>
                    <a:cubicBezTo>
                      <a:pt x="12663" y="1515"/>
                      <a:pt x="11910" y="1697"/>
                      <a:pt x="11825" y="1905"/>
                    </a:cubicBezTo>
                    <a:lnTo>
                      <a:pt x="10725" y="2530"/>
                    </a:lnTo>
                    <a:lnTo>
                      <a:pt x="10429" y="2947"/>
                    </a:lnTo>
                    <a:cubicBezTo>
                      <a:pt x="10471" y="3165"/>
                      <a:pt x="10514" y="3383"/>
                      <a:pt x="10556" y="3601"/>
                    </a:cubicBezTo>
                    <a:lnTo>
                      <a:pt x="10852" y="3839"/>
                    </a:lnTo>
                    <a:lnTo>
                      <a:pt x="10345" y="3839"/>
                    </a:lnTo>
                    <a:lnTo>
                      <a:pt x="11191" y="4197"/>
                    </a:lnTo>
                    <a:cubicBezTo>
                      <a:pt x="11149" y="4405"/>
                      <a:pt x="11106" y="4613"/>
                      <a:pt x="11064" y="4821"/>
                    </a:cubicBezTo>
                    <a:lnTo>
                      <a:pt x="10599" y="5030"/>
                    </a:lnTo>
                    <a:lnTo>
                      <a:pt x="9456" y="5298"/>
                    </a:lnTo>
                    <a:lnTo>
                      <a:pt x="8822" y="6012"/>
                    </a:lnTo>
                    <a:lnTo>
                      <a:pt x="8272" y="6161"/>
                    </a:lnTo>
                    <a:lnTo>
                      <a:pt x="8526" y="6429"/>
                    </a:lnTo>
                    <a:lnTo>
                      <a:pt x="8145" y="7084"/>
                    </a:lnTo>
                    <a:lnTo>
                      <a:pt x="7299" y="7768"/>
                    </a:lnTo>
                    <a:lnTo>
                      <a:pt x="7383" y="8155"/>
                    </a:lnTo>
                    <a:lnTo>
                      <a:pt x="7680" y="8393"/>
                    </a:lnTo>
                    <a:cubicBezTo>
                      <a:pt x="7624" y="8571"/>
                      <a:pt x="7567" y="8750"/>
                      <a:pt x="7511" y="8928"/>
                    </a:cubicBezTo>
                    <a:lnTo>
                      <a:pt x="7003" y="9465"/>
                    </a:lnTo>
                    <a:lnTo>
                      <a:pt x="10190" y="10380"/>
                    </a:lnTo>
                    <a:cubicBezTo>
                      <a:pt x="10685" y="10621"/>
                      <a:pt x="15360" y="10855"/>
                      <a:pt x="14311" y="11050"/>
                    </a:cubicBezTo>
                    <a:cubicBezTo>
                      <a:pt x="11744" y="11422"/>
                      <a:pt x="9928" y="11345"/>
                      <a:pt x="8880" y="11304"/>
                    </a:cubicBezTo>
                    <a:lnTo>
                      <a:pt x="3686" y="10662"/>
                    </a:lnTo>
                    <a:lnTo>
                      <a:pt x="0" y="9499"/>
                    </a:lnTo>
                    <a:lnTo>
                      <a:pt x="1492" y="8492"/>
                    </a:lnTo>
                    <a:lnTo>
                      <a:pt x="2079" y="7943"/>
                    </a:lnTo>
                    <a:lnTo>
                      <a:pt x="4644" y="6748"/>
                    </a:lnTo>
                    <a:cubicBezTo>
                      <a:pt x="4630" y="6430"/>
                      <a:pt x="2665" y="7030"/>
                      <a:pt x="2651" y="6712"/>
                    </a:cubicBezTo>
                    <a:lnTo>
                      <a:pt x="4099" y="5323"/>
                    </a:lnTo>
                    <a:lnTo>
                      <a:pt x="5760" y="4554"/>
                    </a:lnTo>
                    <a:cubicBezTo>
                      <a:pt x="5651" y="3371"/>
                      <a:pt x="6192" y="4301"/>
                      <a:pt x="6082" y="3119"/>
                    </a:cubicBezTo>
                    <a:lnTo>
                      <a:pt x="7891" y="1548"/>
                    </a:lnTo>
                    <a:lnTo>
                      <a:pt x="8314" y="982"/>
                    </a:lnTo>
                    <a:lnTo>
                      <a:pt x="8188" y="209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xmlns="" id="{A4406E7D-2FB2-4224-BC3C-FD1C72B37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0707" y="5057503"/>
                <a:ext cx="239617" cy="223675"/>
              </a:xfrm>
              <a:custGeom>
                <a:avLst/>
                <a:gdLst>
                  <a:gd name="T0" fmla="*/ 2147483647 w 168"/>
                  <a:gd name="T1" fmla="*/ 0 h 156"/>
                  <a:gd name="T2" fmla="*/ 0 w 168"/>
                  <a:gd name="T3" fmla="*/ 2147483647 h 156"/>
                  <a:gd name="T4" fmla="*/ 0 w 168"/>
                  <a:gd name="T5" fmla="*/ 2147483647 h 156"/>
                  <a:gd name="T6" fmla="*/ 2147483647 w 168"/>
                  <a:gd name="T7" fmla="*/ 2147483647 h 156"/>
                  <a:gd name="T8" fmla="*/ 2147483647 w 168"/>
                  <a:gd name="T9" fmla="*/ 2147483647 h 156"/>
                  <a:gd name="T10" fmla="*/ 2147483647 w 168"/>
                  <a:gd name="T11" fmla="*/ 2147483647 h 156"/>
                  <a:gd name="T12" fmla="*/ 2147483647 w 168"/>
                  <a:gd name="T13" fmla="*/ 2147483647 h 156"/>
                  <a:gd name="T14" fmla="*/ 2147483647 w 168"/>
                  <a:gd name="T15" fmla="*/ 2147483647 h 156"/>
                  <a:gd name="T16" fmla="*/ 2147483647 w 168"/>
                  <a:gd name="T17" fmla="*/ 2147483647 h 156"/>
                  <a:gd name="T18" fmla="*/ 2147483647 w 168"/>
                  <a:gd name="T19" fmla="*/ 2147483647 h 156"/>
                  <a:gd name="T20" fmla="*/ 2147483647 w 168"/>
                  <a:gd name="T21" fmla="*/ 2147483647 h 156"/>
                  <a:gd name="T22" fmla="*/ 2147483647 w 168"/>
                  <a:gd name="T23" fmla="*/ 2147483647 h 156"/>
                  <a:gd name="T24" fmla="*/ 2147483647 w 168"/>
                  <a:gd name="T25" fmla="*/ 2147483647 h 156"/>
                  <a:gd name="T26" fmla="*/ 2147483647 w 168"/>
                  <a:gd name="T27" fmla="*/ 2147483647 h 156"/>
                  <a:gd name="T28" fmla="*/ 2147483647 w 168"/>
                  <a:gd name="T29" fmla="*/ 2147483647 h 156"/>
                  <a:gd name="T30" fmla="*/ 2147483647 w 168"/>
                  <a:gd name="T31" fmla="*/ 2147483647 h 156"/>
                  <a:gd name="T32" fmla="*/ 2147483647 w 168"/>
                  <a:gd name="T33" fmla="*/ 2147483647 h 156"/>
                  <a:gd name="T34" fmla="*/ 2147483647 w 168"/>
                  <a:gd name="T35" fmla="*/ 2147483647 h 156"/>
                  <a:gd name="T36" fmla="*/ 2147483647 w 168"/>
                  <a:gd name="T37" fmla="*/ 0 h 156"/>
                  <a:gd name="T38" fmla="*/ 2147483647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xmlns="" id="{A7B09815-4115-4138-AB8A-8560E51C6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239" y="4809187"/>
                <a:ext cx="319490" cy="343094"/>
              </a:xfrm>
              <a:custGeom>
                <a:avLst/>
                <a:gdLst>
                  <a:gd name="T0" fmla="*/ 2147483647 w 10141"/>
                  <a:gd name="T1" fmla="*/ 2147483647 h 10000"/>
                  <a:gd name="T2" fmla="*/ 2147483647 w 10141"/>
                  <a:gd name="T3" fmla="*/ 2147483647 h 10000"/>
                  <a:gd name="T4" fmla="*/ 2147483647 w 10141"/>
                  <a:gd name="T5" fmla="*/ 2147483647 h 10000"/>
                  <a:gd name="T6" fmla="*/ 2147483647 w 10141"/>
                  <a:gd name="T7" fmla="*/ 2147483647 h 10000"/>
                  <a:gd name="T8" fmla="*/ 2147483647 w 10141"/>
                  <a:gd name="T9" fmla="*/ 2147483647 h 10000"/>
                  <a:gd name="T10" fmla="*/ 2147483647 w 10141"/>
                  <a:gd name="T11" fmla="*/ 2147483647 h 10000"/>
                  <a:gd name="T12" fmla="*/ 2147483647 w 10141"/>
                  <a:gd name="T13" fmla="*/ 2147483647 h 10000"/>
                  <a:gd name="T14" fmla="*/ 2147483647 w 10141"/>
                  <a:gd name="T15" fmla="*/ 2147483647 h 10000"/>
                  <a:gd name="T16" fmla="*/ 2147483647 w 10141"/>
                  <a:gd name="T17" fmla="*/ 2147483647 h 10000"/>
                  <a:gd name="T18" fmla="*/ 2147483647 w 10141"/>
                  <a:gd name="T19" fmla="*/ 2147483647 h 10000"/>
                  <a:gd name="T20" fmla="*/ 2147483647 w 10141"/>
                  <a:gd name="T21" fmla="*/ 2147483647 h 10000"/>
                  <a:gd name="T22" fmla="*/ 2147483647 w 10141"/>
                  <a:gd name="T23" fmla="*/ 2147483647 h 10000"/>
                  <a:gd name="T24" fmla="*/ 2147483647 w 10141"/>
                  <a:gd name="T25" fmla="*/ 2147483647 h 10000"/>
                  <a:gd name="T26" fmla="*/ 2147483647 w 10141"/>
                  <a:gd name="T27" fmla="*/ 0 h 10000"/>
                  <a:gd name="T28" fmla="*/ 2147483647 w 10141"/>
                  <a:gd name="T29" fmla="*/ 2147483647 h 10000"/>
                  <a:gd name="T30" fmla="*/ 2147483647 w 10141"/>
                  <a:gd name="T31" fmla="*/ 2147483647 h 10000"/>
                  <a:gd name="T32" fmla="*/ 2147483647 w 10141"/>
                  <a:gd name="T33" fmla="*/ 2147483647 h 10000"/>
                  <a:gd name="T34" fmla="*/ 2147483647 w 10141"/>
                  <a:gd name="T35" fmla="*/ 2147483647 h 10000"/>
                  <a:gd name="T36" fmla="*/ 2147483647 w 10141"/>
                  <a:gd name="T37" fmla="*/ 2147483647 h 10000"/>
                  <a:gd name="T38" fmla="*/ 2147483647 w 10141"/>
                  <a:gd name="T39" fmla="*/ 2147483647 h 10000"/>
                  <a:gd name="T40" fmla="*/ 2147483647 w 10141"/>
                  <a:gd name="T41" fmla="*/ 2147483647 h 10000"/>
                  <a:gd name="T42" fmla="*/ 2147483647 w 10141"/>
                  <a:gd name="T43" fmla="*/ 2147483647 h 10000"/>
                  <a:gd name="T44" fmla="*/ 2147483647 w 10141"/>
                  <a:gd name="T45" fmla="*/ 2147483647 h 10000"/>
                  <a:gd name="T46" fmla="*/ 2147483647 w 10141"/>
                  <a:gd name="T47" fmla="*/ 2147483647 h 10000"/>
                  <a:gd name="T48" fmla="*/ 2147483647 w 10141"/>
                  <a:gd name="T49" fmla="*/ 2147483647 h 10000"/>
                  <a:gd name="T50" fmla="*/ 2147483647 w 10141"/>
                  <a:gd name="T51" fmla="*/ 2147483647 h 10000"/>
                  <a:gd name="T52" fmla="*/ 2147483647 w 10141"/>
                  <a:gd name="T53" fmla="*/ 2147483647 h 10000"/>
                  <a:gd name="T54" fmla="*/ 2147483647 w 10141"/>
                  <a:gd name="T55" fmla="*/ 2147483647 h 10000"/>
                  <a:gd name="T56" fmla="*/ 2147483647 w 10141"/>
                  <a:gd name="T57" fmla="*/ 2147483647 h 10000"/>
                  <a:gd name="T58" fmla="*/ 2147483647 w 10141"/>
                  <a:gd name="T59" fmla="*/ 2147483647 h 10000"/>
                  <a:gd name="T60" fmla="*/ 2147483647 w 10141"/>
                  <a:gd name="T61" fmla="*/ 2147483647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xmlns="" id="{706080F9-085C-467F-A469-4F84B12ED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642" y="4289806"/>
                <a:ext cx="140728" cy="214197"/>
              </a:xfrm>
              <a:custGeom>
                <a:avLst/>
                <a:gdLst>
                  <a:gd name="T0" fmla="*/ 2147483647 w 90"/>
                  <a:gd name="T1" fmla="*/ 2147483647 h 138"/>
                  <a:gd name="T2" fmla="*/ 2147483647 w 90"/>
                  <a:gd name="T3" fmla="*/ 2147483647 h 138"/>
                  <a:gd name="T4" fmla="*/ 2147483647 w 90"/>
                  <a:gd name="T5" fmla="*/ 2147483647 h 138"/>
                  <a:gd name="T6" fmla="*/ 2147483647 w 90"/>
                  <a:gd name="T7" fmla="*/ 2147483647 h 138"/>
                  <a:gd name="T8" fmla="*/ 2147483647 w 90"/>
                  <a:gd name="T9" fmla="*/ 2147483647 h 138"/>
                  <a:gd name="T10" fmla="*/ 2147483647 w 90"/>
                  <a:gd name="T11" fmla="*/ 2147483647 h 138"/>
                  <a:gd name="T12" fmla="*/ 2147483647 w 90"/>
                  <a:gd name="T13" fmla="*/ 2147483647 h 138"/>
                  <a:gd name="T14" fmla="*/ 2147483647 w 90"/>
                  <a:gd name="T15" fmla="*/ 0 h 138"/>
                  <a:gd name="T16" fmla="*/ 2147483647 w 90"/>
                  <a:gd name="T17" fmla="*/ 2147483647 h 138"/>
                  <a:gd name="T18" fmla="*/ 0 w 90"/>
                  <a:gd name="T19" fmla="*/ 2147483647 h 138"/>
                  <a:gd name="T20" fmla="*/ 2147483647 w 90"/>
                  <a:gd name="T21" fmla="*/ 2147483647 h 138"/>
                  <a:gd name="T22" fmla="*/ 2147483647 w 90"/>
                  <a:gd name="T23" fmla="*/ 2147483647 h 138"/>
                  <a:gd name="T24" fmla="*/ 2147483647 w 90"/>
                  <a:gd name="T25" fmla="*/ 2147483647 h 138"/>
                  <a:gd name="T26" fmla="*/ 2147483647 w 90"/>
                  <a:gd name="T27" fmla="*/ 2147483647 h 138"/>
                  <a:gd name="T28" fmla="*/ 2147483647 w 90"/>
                  <a:gd name="T29" fmla="*/ 2147483647 h 138"/>
                  <a:gd name="T30" fmla="*/ 2147483647 w 90"/>
                  <a:gd name="T31" fmla="*/ 2147483647 h 138"/>
                  <a:gd name="T32" fmla="*/ 2147483647 w 90"/>
                  <a:gd name="T33" fmla="*/ 2147483647 h 138"/>
                  <a:gd name="T34" fmla="*/ 2147483647 w 90"/>
                  <a:gd name="T35" fmla="*/ 2147483647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xmlns="" id="{FED4477E-EE2C-44C9-9F29-235B208F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341" y="4365628"/>
                <a:ext cx="91283" cy="111837"/>
              </a:xfrm>
              <a:custGeom>
                <a:avLst/>
                <a:gdLst>
                  <a:gd name="T0" fmla="*/ 2147483647 w 60"/>
                  <a:gd name="T1" fmla="*/ 2147483647 h 72"/>
                  <a:gd name="T2" fmla="*/ 2147483647 w 60"/>
                  <a:gd name="T3" fmla="*/ 2147483647 h 72"/>
                  <a:gd name="T4" fmla="*/ 2147483647 w 60"/>
                  <a:gd name="T5" fmla="*/ 2147483647 h 72"/>
                  <a:gd name="T6" fmla="*/ 2147483647 w 60"/>
                  <a:gd name="T7" fmla="*/ 2147483647 h 72"/>
                  <a:gd name="T8" fmla="*/ 2147483647 w 60"/>
                  <a:gd name="T9" fmla="*/ 2147483647 h 72"/>
                  <a:gd name="T10" fmla="*/ 2147483647 w 60"/>
                  <a:gd name="T11" fmla="*/ 0 h 72"/>
                  <a:gd name="T12" fmla="*/ 2147483647 w 60"/>
                  <a:gd name="T13" fmla="*/ 0 h 72"/>
                  <a:gd name="T14" fmla="*/ 0 w 60"/>
                  <a:gd name="T15" fmla="*/ 2147483647 h 72"/>
                  <a:gd name="T16" fmla="*/ 2147483647 w 60"/>
                  <a:gd name="T17" fmla="*/ 2147483647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xmlns="" id="{949B17EF-99E3-4FCA-B33E-ABAD9716A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139" y="4361837"/>
                <a:ext cx="116006" cy="130792"/>
              </a:xfrm>
              <a:custGeom>
                <a:avLst/>
                <a:gdLst>
                  <a:gd name="T0" fmla="*/ 2147483647 w 72"/>
                  <a:gd name="T1" fmla="*/ 2147483647 h 84"/>
                  <a:gd name="T2" fmla="*/ 2147483647 w 72"/>
                  <a:gd name="T3" fmla="*/ 2147483647 h 84"/>
                  <a:gd name="T4" fmla="*/ 2147483647 w 72"/>
                  <a:gd name="T5" fmla="*/ 2147483647 h 84"/>
                  <a:gd name="T6" fmla="*/ 2147483647 w 72"/>
                  <a:gd name="T7" fmla="*/ 2147483647 h 84"/>
                  <a:gd name="T8" fmla="*/ 2147483647 w 72"/>
                  <a:gd name="T9" fmla="*/ 2147483647 h 84"/>
                  <a:gd name="T10" fmla="*/ 2147483647 w 72"/>
                  <a:gd name="T11" fmla="*/ 0 h 84"/>
                  <a:gd name="T12" fmla="*/ 2147483647 w 72"/>
                  <a:gd name="T13" fmla="*/ 2147483647 h 84"/>
                  <a:gd name="T14" fmla="*/ 0 w 72"/>
                  <a:gd name="T15" fmla="*/ 2147483647 h 84"/>
                  <a:gd name="T16" fmla="*/ 2147483647 w 72"/>
                  <a:gd name="T17" fmla="*/ 2147483647 h 84"/>
                  <a:gd name="T18" fmla="*/ 2147483647 w 72"/>
                  <a:gd name="T19" fmla="*/ 2147483647 h 84"/>
                  <a:gd name="T20" fmla="*/ 2147483647 w 72"/>
                  <a:gd name="T21" fmla="*/ 2147483647 h 84"/>
                  <a:gd name="T22" fmla="*/ 2147483647 w 72"/>
                  <a:gd name="T23" fmla="*/ 2147483647 h 84"/>
                  <a:gd name="T24" fmla="*/ 2147483647 w 72"/>
                  <a:gd name="T25" fmla="*/ 2147483647 h 84"/>
                  <a:gd name="T26" fmla="*/ 2147483647 w 72"/>
                  <a:gd name="T27" fmla="*/ 2147483647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xmlns="" id="{75C7D322-AEA4-4319-ACBA-DE3E2FAD0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645" y="4189341"/>
                <a:ext cx="399362" cy="335513"/>
              </a:xfrm>
              <a:custGeom>
                <a:avLst/>
                <a:gdLst>
                  <a:gd name="T0" fmla="*/ 2147483647 w 43"/>
                  <a:gd name="T1" fmla="*/ 2147483647 h 36"/>
                  <a:gd name="T2" fmla="*/ 2147483647 w 43"/>
                  <a:gd name="T3" fmla="*/ 2147483647 h 36"/>
                  <a:gd name="T4" fmla="*/ 2147483647 w 43"/>
                  <a:gd name="T5" fmla="*/ 2147483647 h 36"/>
                  <a:gd name="T6" fmla="*/ 2147483647 w 43"/>
                  <a:gd name="T7" fmla="*/ 2147483647 h 36"/>
                  <a:gd name="T8" fmla="*/ 2147483647 w 43"/>
                  <a:gd name="T9" fmla="*/ 2147483647 h 36"/>
                  <a:gd name="T10" fmla="*/ 2147483647 w 43"/>
                  <a:gd name="T11" fmla="*/ 2147483647 h 36"/>
                  <a:gd name="T12" fmla="*/ 2147483647 w 43"/>
                  <a:gd name="T13" fmla="*/ 2147483647 h 36"/>
                  <a:gd name="T14" fmla="*/ 2147483647 w 43"/>
                  <a:gd name="T15" fmla="*/ 2147483647 h 36"/>
                  <a:gd name="T16" fmla="*/ 2147483647 w 43"/>
                  <a:gd name="T17" fmla="*/ 2147483647 h 36"/>
                  <a:gd name="T18" fmla="*/ 2147483647 w 43"/>
                  <a:gd name="T19" fmla="*/ 2147483647 h 36"/>
                  <a:gd name="T20" fmla="*/ 2147483647 w 43"/>
                  <a:gd name="T21" fmla="*/ 2147483647 h 36"/>
                  <a:gd name="T22" fmla="*/ 2147483647 w 43"/>
                  <a:gd name="T23" fmla="*/ 2147483647 h 36"/>
                  <a:gd name="T24" fmla="*/ 2147483647 w 43"/>
                  <a:gd name="T25" fmla="*/ 2147483647 h 36"/>
                  <a:gd name="T26" fmla="*/ 2147483647 w 43"/>
                  <a:gd name="T27" fmla="*/ 0 h 36"/>
                  <a:gd name="T28" fmla="*/ 2147483647 w 43"/>
                  <a:gd name="T29" fmla="*/ 2147483647 h 36"/>
                  <a:gd name="T30" fmla="*/ 0 w 43"/>
                  <a:gd name="T31" fmla="*/ 2147483647 h 36"/>
                  <a:gd name="T32" fmla="*/ 2147483647 w 43"/>
                  <a:gd name="T33" fmla="*/ 2147483647 h 36"/>
                  <a:gd name="T34" fmla="*/ 2147483647 w 43"/>
                  <a:gd name="T35" fmla="*/ 2147483647 h 36"/>
                  <a:gd name="T36" fmla="*/ 2147483647 w 43"/>
                  <a:gd name="T37" fmla="*/ 2147483647 h 36"/>
                  <a:gd name="T38" fmla="*/ 2147483647 w 43"/>
                  <a:gd name="T39" fmla="*/ 2147483647 h 36"/>
                  <a:gd name="T40" fmla="*/ 2147483647 w 43"/>
                  <a:gd name="T41" fmla="*/ 2147483647 h 36"/>
                  <a:gd name="T42" fmla="*/ 2147483647 w 43"/>
                  <a:gd name="T43" fmla="*/ 2147483647 h 36"/>
                  <a:gd name="T44" fmla="*/ 2147483647 w 43"/>
                  <a:gd name="T45" fmla="*/ 2147483647 h 36"/>
                  <a:gd name="T46" fmla="*/ 2147483647 w 43"/>
                  <a:gd name="T47" fmla="*/ 2147483647 h 36"/>
                  <a:gd name="T48" fmla="*/ 2147483647 w 43"/>
                  <a:gd name="T49" fmla="*/ 2147483647 h 36"/>
                  <a:gd name="T50" fmla="*/ 2147483647 w 43"/>
                  <a:gd name="T51" fmla="*/ 2147483647 h 36"/>
                  <a:gd name="T52" fmla="*/ 2147483647 w 43"/>
                  <a:gd name="T53" fmla="*/ 2147483647 h 36"/>
                  <a:gd name="T54" fmla="*/ 2147483647 w 43"/>
                  <a:gd name="T55" fmla="*/ 2147483647 h 36"/>
                  <a:gd name="T56" fmla="*/ 2147483647 w 43"/>
                  <a:gd name="T57" fmla="*/ 2147483647 h 36"/>
                  <a:gd name="T58" fmla="*/ 2147483647 w 43"/>
                  <a:gd name="T59" fmla="*/ 2147483647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xmlns="" id="{05A51047-B949-4D62-8C32-FF33A8555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339" y="4486943"/>
                <a:ext cx="161647" cy="178182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2147483647 h 114"/>
                  <a:gd name="T6" fmla="*/ 2147483647 w 102"/>
                  <a:gd name="T7" fmla="*/ 2147483647 h 114"/>
                  <a:gd name="T8" fmla="*/ 2147483647 w 102"/>
                  <a:gd name="T9" fmla="*/ 2147483647 h 114"/>
                  <a:gd name="T10" fmla="*/ 2147483647 w 102"/>
                  <a:gd name="T11" fmla="*/ 2147483647 h 114"/>
                  <a:gd name="T12" fmla="*/ 2147483647 w 102"/>
                  <a:gd name="T13" fmla="*/ 0 h 114"/>
                  <a:gd name="T14" fmla="*/ 2147483647 w 102"/>
                  <a:gd name="T15" fmla="*/ 2147483647 h 114"/>
                  <a:gd name="T16" fmla="*/ 0 w 102"/>
                  <a:gd name="T17" fmla="*/ 2147483647 h 114"/>
                  <a:gd name="T18" fmla="*/ 2147483647 w 102"/>
                  <a:gd name="T19" fmla="*/ 2147483647 h 114"/>
                  <a:gd name="T20" fmla="*/ 0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xmlns="" id="{A0FE97D6-BF58-43D2-A1B1-F1C37EB45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810" y="2504198"/>
                <a:ext cx="58953" cy="115628"/>
              </a:xfrm>
              <a:custGeom>
                <a:avLst/>
                <a:gdLst>
                  <a:gd name="T0" fmla="*/ 1 w 429209"/>
                  <a:gd name="T1" fmla="*/ 16 h 839755"/>
                  <a:gd name="T2" fmla="*/ 1 w 429209"/>
                  <a:gd name="T3" fmla="*/ 11 h 839755"/>
                  <a:gd name="T4" fmla="*/ 0 w 429209"/>
                  <a:gd name="T5" fmla="*/ 11 h 839755"/>
                  <a:gd name="T6" fmla="*/ 2 w 429209"/>
                  <a:gd name="T7" fmla="*/ 3 h 839755"/>
                  <a:gd name="T8" fmla="*/ 5 w 429209"/>
                  <a:gd name="T9" fmla="*/ 3 h 839755"/>
                  <a:gd name="T10" fmla="*/ 8 w 429209"/>
                  <a:gd name="T11" fmla="*/ 0 h 839755"/>
                  <a:gd name="T12" fmla="*/ 8 w 429209"/>
                  <a:gd name="T13" fmla="*/ 5 h 839755"/>
                  <a:gd name="T14" fmla="*/ 8 w 429209"/>
                  <a:gd name="T15" fmla="*/ 8 h 839755"/>
                  <a:gd name="T16" fmla="*/ 4 w 429209"/>
                  <a:gd name="T17" fmla="*/ 13 h 839755"/>
                  <a:gd name="T18" fmla="*/ 4 w 429209"/>
                  <a:gd name="T19" fmla="*/ 17 h 839755"/>
                  <a:gd name="T20" fmla="*/ 2 w 429209"/>
                  <a:gd name="T21" fmla="*/ 16 h 839755"/>
                  <a:gd name="T22" fmla="*/ 1 w 429209"/>
                  <a:gd name="T23" fmla="*/ 16 h 8397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29209" h="839755">
                    <a:moveTo>
                      <a:pt x="53214" y="797282"/>
                    </a:moveTo>
                    <a:cubicBezTo>
                      <a:pt x="54137" y="718133"/>
                      <a:pt x="55061" y="638985"/>
                      <a:pt x="55984" y="559836"/>
                    </a:cubicBezTo>
                    <a:lnTo>
                      <a:pt x="0" y="522514"/>
                    </a:lnTo>
                    <a:lnTo>
                      <a:pt x="111968" y="130628"/>
                    </a:lnTo>
                    <a:lnTo>
                      <a:pt x="261258" y="130628"/>
                    </a:lnTo>
                    <a:lnTo>
                      <a:pt x="391886" y="0"/>
                    </a:lnTo>
                    <a:lnTo>
                      <a:pt x="410547" y="261257"/>
                    </a:lnTo>
                    <a:lnTo>
                      <a:pt x="429209" y="410547"/>
                    </a:lnTo>
                    <a:lnTo>
                      <a:pt x="223935" y="634481"/>
                    </a:lnTo>
                    <a:lnTo>
                      <a:pt x="223935" y="839755"/>
                    </a:lnTo>
                    <a:lnTo>
                      <a:pt x="111968" y="783771"/>
                    </a:lnTo>
                    <a:lnTo>
                      <a:pt x="53214" y="79728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xmlns="" id="{7A3FC9F3-2892-4F41-A023-3C8F16736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2680" y="3323076"/>
                <a:ext cx="524876" cy="498529"/>
              </a:xfrm>
              <a:custGeom>
                <a:avLst/>
                <a:gdLst>
                  <a:gd name="T0" fmla="*/ 466397904 w 10944"/>
                  <a:gd name="T1" fmla="*/ 611944579 h 10652"/>
                  <a:gd name="T2" fmla="*/ 517357383 w 10944"/>
                  <a:gd name="T3" fmla="*/ 582817865 h 10652"/>
                  <a:gd name="T4" fmla="*/ 462547877 w 10944"/>
                  <a:gd name="T5" fmla="*/ 488039035 h 10652"/>
                  <a:gd name="T6" fmla="*/ 473072204 w 10944"/>
                  <a:gd name="T7" fmla="*/ 451330707 h 10652"/>
                  <a:gd name="T8" fmla="*/ 492840160 w 10944"/>
                  <a:gd name="T9" fmla="*/ 428221700 h 10652"/>
                  <a:gd name="T10" fmla="*/ 543863776 w 10944"/>
                  <a:gd name="T11" fmla="*/ 423588226 h 10652"/>
                  <a:gd name="T12" fmla="*/ 607658881 w 10944"/>
                  <a:gd name="T13" fmla="*/ 305580529 h 10652"/>
                  <a:gd name="T14" fmla="*/ 642894364 w 10944"/>
                  <a:gd name="T15" fmla="*/ 229636695 h 10652"/>
                  <a:gd name="T16" fmla="*/ 664587393 w 10944"/>
                  <a:gd name="T17" fmla="*/ 152068986 h 10652"/>
                  <a:gd name="T18" fmla="*/ 623382877 w 10944"/>
                  <a:gd name="T19" fmla="*/ 124868816 h 10652"/>
                  <a:gd name="T20" fmla="*/ 628260338 w 10944"/>
                  <a:gd name="T21" fmla="*/ 67939730 h 10652"/>
                  <a:gd name="T22" fmla="*/ 699372476 w 10944"/>
                  <a:gd name="T23" fmla="*/ 50969780 h 10652"/>
                  <a:gd name="T24" fmla="*/ 686216285 w 10944"/>
                  <a:gd name="T25" fmla="*/ 28103512 h 10652"/>
                  <a:gd name="T26" fmla="*/ 656821561 w 10944"/>
                  <a:gd name="T27" fmla="*/ 10771002 h 10652"/>
                  <a:gd name="T28" fmla="*/ 619082409 w 10944"/>
                  <a:gd name="T29" fmla="*/ 59930 h 10652"/>
                  <a:gd name="T30" fmla="*/ 538858041 w 10944"/>
                  <a:gd name="T31" fmla="*/ 14261453 h 10652"/>
                  <a:gd name="T32" fmla="*/ 499836628 w 10944"/>
                  <a:gd name="T33" fmla="*/ 15826966 h 10652"/>
                  <a:gd name="T34" fmla="*/ 454782044 w 10944"/>
                  <a:gd name="T35" fmla="*/ 34482211 h 10652"/>
                  <a:gd name="T36" fmla="*/ 444961383 w 10944"/>
                  <a:gd name="T37" fmla="*/ 97668646 h 10652"/>
                  <a:gd name="T38" fmla="*/ 444961383 w 10944"/>
                  <a:gd name="T39" fmla="*/ 124868816 h 10652"/>
                  <a:gd name="T40" fmla="*/ 431162420 w 10944"/>
                  <a:gd name="T41" fmla="*/ 138468137 h 10652"/>
                  <a:gd name="T42" fmla="*/ 415566658 w 10944"/>
                  <a:gd name="T43" fmla="*/ 185586397 h 10652"/>
                  <a:gd name="T44" fmla="*/ 335085862 w 10944"/>
                  <a:gd name="T45" fmla="*/ 220309818 h 10652"/>
                  <a:gd name="T46" fmla="*/ 293945443 w 10944"/>
                  <a:gd name="T47" fmla="*/ 247509987 h 10652"/>
                  <a:gd name="T48" fmla="*/ 252678431 w 10944"/>
                  <a:gd name="T49" fmla="*/ 301609187 h 10652"/>
                  <a:gd name="T50" fmla="*/ 170399193 w 10944"/>
                  <a:gd name="T51" fmla="*/ 315630998 h 10652"/>
                  <a:gd name="T52" fmla="*/ 91072464 w 10944"/>
                  <a:gd name="T53" fmla="*/ 376711138 h 10652"/>
                  <a:gd name="T54" fmla="*/ 10846495 w 10944"/>
                  <a:gd name="T55" fmla="*/ 372979477 h 10652"/>
                  <a:gd name="T56" fmla="*/ 44990446 w 10944"/>
                  <a:gd name="T57" fmla="*/ 421723141 h 10652"/>
                  <a:gd name="T58" fmla="*/ 85423996 w 10944"/>
                  <a:gd name="T59" fmla="*/ 440739456 h 10652"/>
                  <a:gd name="T60" fmla="*/ 86515528 w 10944"/>
                  <a:gd name="T61" fmla="*/ 460296554 h 10652"/>
                  <a:gd name="T62" fmla="*/ 88055899 w 10944"/>
                  <a:gd name="T63" fmla="*/ 479133079 h 10652"/>
                  <a:gd name="T64" fmla="*/ 65014870 w 10944"/>
                  <a:gd name="T65" fmla="*/ 489483159 h 10652"/>
                  <a:gd name="T66" fmla="*/ 20665555 w 10944"/>
                  <a:gd name="T67" fmla="*/ 524205012 h 10652"/>
                  <a:gd name="T68" fmla="*/ 30035855 w 10944"/>
                  <a:gd name="T69" fmla="*/ 552488275 h 10652"/>
                  <a:gd name="T70" fmla="*/ 392783739 w 10944"/>
                  <a:gd name="T71" fmla="*/ 641009795 h 10652"/>
                  <a:gd name="T72" fmla="*/ 409535130 w 10944"/>
                  <a:gd name="T73" fmla="*/ 632103879 h 10652"/>
                  <a:gd name="T74" fmla="*/ 466397904 w 10944"/>
                  <a:gd name="T75" fmla="*/ 611944579 h 1065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944" h="10652">
                    <a:moveTo>
                      <a:pt x="7267" y="10169"/>
                    </a:moveTo>
                    <a:cubicBezTo>
                      <a:pt x="7552" y="10018"/>
                      <a:pt x="8071" y="10028"/>
                      <a:pt x="8061" y="9685"/>
                    </a:cubicBezTo>
                    <a:cubicBezTo>
                      <a:pt x="8051" y="9342"/>
                      <a:pt x="7322" y="8474"/>
                      <a:pt x="7207" y="8110"/>
                    </a:cubicBezTo>
                    <a:cubicBezTo>
                      <a:pt x="7092" y="7746"/>
                      <a:pt x="7292" y="7666"/>
                      <a:pt x="7371" y="7500"/>
                    </a:cubicBezTo>
                    <a:cubicBezTo>
                      <a:pt x="7450" y="7334"/>
                      <a:pt x="7495" y="7193"/>
                      <a:pt x="7679" y="7116"/>
                    </a:cubicBezTo>
                    <a:cubicBezTo>
                      <a:pt x="7863" y="7039"/>
                      <a:pt x="8176" y="7379"/>
                      <a:pt x="8474" y="7039"/>
                    </a:cubicBezTo>
                    <a:cubicBezTo>
                      <a:pt x="8772" y="6699"/>
                      <a:pt x="9211" y="5615"/>
                      <a:pt x="9468" y="5078"/>
                    </a:cubicBezTo>
                    <a:cubicBezTo>
                      <a:pt x="9725" y="4541"/>
                      <a:pt x="9869" y="4241"/>
                      <a:pt x="10017" y="3816"/>
                    </a:cubicBezTo>
                    <a:cubicBezTo>
                      <a:pt x="10165" y="3391"/>
                      <a:pt x="10406" y="2817"/>
                      <a:pt x="10355" y="2527"/>
                    </a:cubicBezTo>
                    <a:cubicBezTo>
                      <a:pt x="10304" y="2237"/>
                      <a:pt x="9687" y="2325"/>
                      <a:pt x="9713" y="2075"/>
                    </a:cubicBezTo>
                    <a:cubicBezTo>
                      <a:pt x="9740" y="1811"/>
                      <a:pt x="9649" y="1164"/>
                      <a:pt x="9789" y="1129"/>
                    </a:cubicBezTo>
                    <a:cubicBezTo>
                      <a:pt x="10290" y="1004"/>
                      <a:pt x="10747" y="957"/>
                      <a:pt x="10897" y="847"/>
                    </a:cubicBezTo>
                    <a:cubicBezTo>
                      <a:pt x="11047" y="737"/>
                      <a:pt x="10802" y="578"/>
                      <a:pt x="10692" y="467"/>
                    </a:cubicBezTo>
                    <a:cubicBezTo>
                      <a:pt x="10582" y="356"/>
                      <a:pt x="10409" y="257"/>
                      <a:pt x="10234" y="179"/>
                    </a:cubicBezTo>
                    <a:cubicBezTo>
                      <a:pt x="10060" y="102"/>
                      <a:pt x="9954" y="-9"/>
                      <a:pt x="9646" y="1"/>
                    </a:cubicBezTo>
                    <a:cubicBezTo>
                      <a:pt x="9341" y="11"/>
                      <a:pt x="8705" y="193"/>
                      <a:pt x="8396" y="237"/>
                    </a:cubicBezTo>
                    <a:cubicBezTo>
                      <a:pt x="8087" y="279"/>
                      <a:pt x="8007" y="208"/>
                      <a:pt x="7788" y="263"/>
                    </a:cubicBezTo>
                    <a:cubicBezTo>
                      <a:pt x="7570" y="320"/>
                      <a:pt x="7301" y="573"/>
                      <a:pt x="7086" y="573"/>
                    </a:cubicBezTo>
                    <a:cubicBezTo>
                      <a:pt x="7035" y="922"/>
                      <a:pt x="6959" y="1372"/>
                      <a:pt x="6933" y="1623"/>
                    </a:cubicBezTo>
                    <a:cubicBezTo>
                      <a:pt x="6907" y="1873"/>
                      <a:pt x="6933" y="1924"/>
                      <a:pt x="6933" y="2075"/>
                    </a:cubicBezTo>
                    <a:cubicBezTo>
                      <a:pt x="6861" y="2150"/>
                      <a:pt x="6794" y="2133"/>
                      <a:pt x="6718" y="2301"/>
                    </a:cubicBezTo>
                    <a:cubicBezTo>
                      <a:pt x="6642" y="2469"/>
                      <a:pt x="6556" y="2823"/>
                      <a:pt x="6475" y="3084"/>
                    </a:cubicBezTo>
                    <a:cubicBezTo>
                      <a:pt x="6475" y="3084"/>
                      <a:pt x="5537" y="3490"/>
                      <a:pt x="5221" y="3661"/>
                    </a:cubicBezTo>
                    <a:cubicBezTo>
                      <a:pt x="4905" y="3832"/>
                      <a:pt x="4793" y="3888"/>
                      <a:pt x="4580" y="4113"/>
                    </a:cubicBezTo>
                    <a:cubicBezTo>
                      <a:pt x="4366" y="4338"/>
                      <a:pt x="3937" y="5012"/>
                      <a:pt x="3937" y="5012"/>
                    </a:cubicBezTo>
                    <a:cubicBezTo>
                      <a:pt x="3937" y="5012"/>
                      <a:pt x="3074" y="5037"/>
                      <a:pt x="2655" y="5245"/>
                    </a:cubicBezTo>
                    <a:cubicBezTo>
                      <a:pt x="2236" y="5453"/>
                      <a:pt x="1833" y="6101"/>
                      <a:pt x="1419" y="6260"/>
                    </a:cubicBezTo>
                    <a:cubicBezTo>
                      <a:pt x="1005" y="6419"/>
                      <a:pt x="289" y="6073"/>
                      <a:pt x="169" y="6198"/>
                    </a:cubicBezTo>
                    <a:cubicBezTo>
                      <a:pt x="49" y="6323"/>
                      <a:pt x="507" y="6820"/>
                      <a:pt x="701" y="7008"/>
                    </a:cubicBezTo>
                    <a:cubicBezTo>
                      <a:pt x="895" y="7196"/>
                      <a:pt x="1223" y="7217"/>
                      <a:pt x="1331" y="7324"/>
                    </a:cubicBezTo>
                    <a:cubicBezTo>
                      <a:pt x="1439" y="7431"/>
                      <a:pt x="1341" y="7543"/>
                      <a:pt x="1348" y="7649"/>
                    </a:cubicBezTo>
                    <a:cubicBezTo>
                      <a:pt x="1355" y="7755"/>
                      <a:pt x="1428" y="7881"/>
                      <a:pt x="1372" y="7962"/>
                    </a:cubicBezTo>
                    <a:cubicBezTo>
                      <a:pt x="1316" y="8043"/>
                      <a:pt x="1188" y="8009"/>
                      <a:pt x="1013" y="8134"/>
                    </a:cubicBezTo>
                    <a:cubicBezTo>
                      <a:pt x="838" y="8259"/>
                      <a:pt x="295" y="8195"/>
                      <a:pt x="322" y="8711"/>
                    </a:cubicBezTo>
                    <a:cubicBezTo>
                      <a:pt x="331" y="8882"/>
                      <a:pt x="-498" y="8858"/>
                      <a:pt x="468" y="9181"/>
                    </a:cubicBezTo>
                    <a:cubicBezTo>
                      <a:pt x="1434" y="9504"/>
                      <a:pt x="5678" y="9982"/>
                      <a:pt x="6120" y="10652"/>
                    </a:cubicBezTo>
                    <a:lnTo>
                      <a:pt x="6381" y="10504"/>
                    </a:lnTo>
                    <a:lnTo>
                      <a:pt x="7267" y="1016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xmlns="" id="{87297C55-5BAE-4D41-938C-4A1C8A647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5545" y="3328762"/>
                <a:ext cx="874793" cy="1063404"/>
              </a:xfrm>
              <a:custGeom>
                <a:avLst/>
                <a:gdLst>
                  <a:gd name="T0" fmla="*/ 639173 w 10736"/>
                  <a:gd name="T1" fmla="*/ 413856 h 10000"/>
                  <a:gd name="T2" fmla="*/ 649104 w 10736"/>
                  <a:gd name="T3" fmla="*/ 463284 h 10000"/>
                  <a:gd name="T4" fmla="*/ 730250 w 10736"/>
                  <a:gd name="T5" fmla="*/ 360688 h 10000"/>
                  <a:gd name="T6" fmla="*/ 720523 w 10736"/>
                  <a:gd name="T7" fmla="*/ 301019 h 10000"/>
                  <a:gd name="T8" fmla="*/ 683929 w 10736"/>
                  <a:gd name="T9" fmla="*/ 248474 h 10000"/>
                  <a:gd name="T10" fmla="*/ 617271 w 10736"/>
                  <a:gd name="T11" fmla="*/ 226209 h 10000"/>
                  <a:gd name="T12" fmla="*/ 598089 w 10736"/>
                  <a:gd name="T13" fmla="*/ 287927 h 10000"/>
                  <a:gd name="T14" fmla="*/ 573875 w 10736"/>
                  <a:gd name="T15" fmla="*/ 308054 h 10000"/>
                  <a:gd name="T16" fmla="*/ 561971 w 10736"/>
                  <a:gd name="T17" fmla="*/ 280446 h 10000"/>
                  <a:gd name="T18" fmla="*/ 493408 w 10736"/>
                  <a:gd name="T19" fmla="*/ 280713 h 10000"/>
                  <a:gd name="T20" fmla="*/ 463072 w 10736"/>
                  <a:gd name="T21" fmla="*/ 308856 h 10000"/>
                  <a:gd name="T22" fmla="*/ 417499 w 10736"/>
                  <a:gd name="T23" fmla="*/ 299505 h 10000"/>
                  <a:gd name="T24" fmla="*/ 288400 w 10736"/>
                  <a:gd name="T25" fmla="*/ 243309 h 10000"/>
                  <a:gd name="T26" fmla="*/ 273232 w 10736"/>
                  <a:gd name="T27" fmla="*/ 168410 h 10000"/>
                  <a:gd name="T28" fmla="*/ 273232 w 10736"/>
                  <a:gd name="T29" fmla="*/ 102952 h 10000"/>
                  <a:gd name="T30" fmla="*/ 287924 w 10736"/>
                  <a:gd name="T31" fmla="*/ 53524 h 10000"/>
                  <a:gd name="T32" fmla="*/ 242895 w 10736"/>
                  <a:gd name="T33" fmla="*/ 0 h 10000"/>
                  <a:gd name="T34" fmla="*/ 220109 w 10736"/>
                  <a:gd name="T35" fmla="*/ 9351 h 10000"/>
                  <a:gd name="T36" fmla="*/ 144200 w 10736"/>
                  <a:gd name="T37" fmla="*/ 37405 h 10000"/>
                  <a:gd name="T38" fmla="*/ 166986 w 10736"/>
                  <a:gd name="T39" fmla="*/ 102952 h 10000"/>
                  <a:gd name="T40" fmla="*/ 136650 w 10736"/>
                  <a:gd name="T41" fmla="*/ 187202 h 10000"/>
                  <a:gd name="T42" fmla="*/ 60741 w 10736"/>
                  <a:gd name="T43" fmla="*/ 271362 h 10000"/>
                  <a:gd name="T44" fmla="*/ 53123 w 10736"/>
                  <a:gd name="T45" fmla="*/ 336909 h 10000"/>
                  <a:gd name="T46" fmla="*/ 45573 w 10736"/>
                  <a:gd name="T47" fmla="*/ 393016 h 10000"/>
                  <a:gd name="T48" fmla="*/ 0 w 10736"/>
                  <a:gd name="T49" fmla="*/ 411719 h 10000"/>
                  <a:gd name="T50" fmla="*/ 53123 w 10736"/>
                  <a:gd name="T51" fmla="*/ 495968 h 10000"/>
                  <a:gd name="T52" fmla="*/ 113795 w 10736"/>
                  <a:gd name="T53" fmla="*/ 636325 h 10000"/>
                  <a:gd name="T54" fmla="*/ 174536 w 10736"/>
                  <a:gd name="T55" fmla="*/ 796987 h 10000"/>
                  <a:gd name="T56" fmla="*/ 220109 w 10736"/>
                  <a:gd name="T57" fmla="*/ 890588 h 10000"/>
                  <a:gd name="T58" fmla="*/ 273232 w 10736"/>
                  <a:gd name="T59" fmla="*/ 815690 h 10000"/>
                  <a:gd name="T60" fmla="*/ 288400 w 10736"/>
                  <a:gd name="T61" fmla="*/ 712827 h 10000"/>
                  <a:gd name="T62" fmla="*/ 349141 w 10736"/>
                  <a:gd name="T63" fmla="*/ 598920 h 10000"/>
                  <a:gd name="T64" fmla="*/ 451577 w 10736"/>
                  <a:gd name="T65" fmla="*/ 523220 h 10000"/>
                  <a:gd name="T66" fmla="*/ 548368 w 10736"/>
                  <a:gd name="T67" fmla="*/ 472546 h 10000"/>
                  <a:gd name="T68" fmla="*/ 541022 w 10736"/>
                  <a:gd name="T69" fmla="*/ 391235 h 10000"/>
                  <a:gd name="T70" fmla="*/ 572106 w 10736"/>
                  <a:gd name="T71" fmla="*/ 376541 h 1000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6" h="10000">
                    <a:moveTo>
                      <a:pt x="8784" y="4472"/>
                    </a:moveTo>
                    <a:cubicBezTo>
                      <a:pt x="8948" y="4542"/>
                      <a:pt x="9262" y="4499"/>
                      <a:pt x="9397" y="4647"/>
                    </a:cubicBezTo>
                    <a:cubicBezTo>
                      <a:pt x="9282" y="4891"/>
                      <a:pt x="9246" y="4846"/>
                      <a:pt x="9150" y="5059"/>
                    </a:cubicBezTo>
                    <a:cubicBezTo>
                      <a:pt x="9278" y="5100"/>
                      <a:pt x="9553" y="5244"/>
                      <a:pt x="9543" y="5202"/>
                    </a:cubicBezTo>
                    <a:cubicBezTo>
                      <a:pt x="9555" y="5140"/>
                      <a:pt x="9941" y="4675"/>
                      <a:pt x="9949" y="4570"/>
                    </a:cubicBezTo>
                    <a:cubicBezTo>
                      <a:pt x="10062" y="4506"/>
                      <a:pt x="10576" y="4087"/>
                      <a:pt x="10736" y="4050"/>
                    </a:cubicBezTo>
                    <a:lnTo>
                      <a:pt x="10429" y="3991"/>
                    </a:lnTo>
                    <a:cubicBezTo>
                      <a:pt x="10556" y="3858"/>
                      <a:pt x="10557" y="3689"/>
                      <a:pt x="10593" y="3380"/>
                    </a:cubicBezTo>
                    <a:cubicBezTo>
                      <a:pt x="10678" y="3109"/>
                      <a:pt x="10563" y="3146"/>
                      <a:pt x="10508" y="3001"/>
                    </a:cubicBezTo>
                    <a:cubicBezTo>
                      <a:pt x="10453" y="2856"/>
                      <a:pt x="10430" y="2809"/>
                      <a:pt x="10055" y="2790"/>
                    </a:cubicBezTo>
                    <a:cubicBezTo>
                      <a:pt x="9757" y="2713"/>
                      <a:pt x="9789" y="2667"/>
                      <a:pt x="9600" y="2544"/>
                    </a:cubicBezTo>
                    <a:lnTo>
                      <a:pt x="9075" y="2540"/>
                    </a:lnTo>
                    <a:cubicBezTo>
                      <a:pt x="8904" y="2631"/>
                      <a:pt x="8281" y="3056"/>
                      <a:pt x="8247" y="3163"/>
                    </a:cubicBezTo>
                    <a:cubicBezTo>
                      <a:pt x="8213" y="3270"/>
                      <a:pt x="8677" y="3148"/>
                      <a:pt x="8793" y="3233"/>
                    </a:cubicBezTo>
                    <a:cubicBezTo>
                      <a:pt x="8909" y="3318"/>
                      <a:pt x="8879" y="3366"/>
                      <a:pt x="8859" y="3438"/>
                    </a:cubicBezTo>
                    <a:lnTo>
                      <a:pt x="8437" y="3459"/>
                    </a:lnTo>
                    <a:cubicBezTo>
                      <a:pt x="8303" y="3436"/>
                      <a:pt x="8184" y="3409"/>
                      <a:pt x="8149" y="3340"/>
                    </a:cubicBezTo>
                    <a:lnTo>
                      <a:pt x="8262" y="3149"/>
                    </a:lnTo>
                    <a:lnTo>
                      <a:pt x="7715" y="3110"/>
                    </a:lnTo>
                    <a:lnTo>
                      <a:pt x="7254" y="3152"/>
                    </a:lnTo>
                    <a:lnTo>
                      <a:pt x="7031" y="3152"/>
                    </a:lnTo>
                    <a:lnTo>
                      <a:pt x="6808" y="3468"/>
                    </a:lnTo>
                    <a:lnTo>
                      <a:pt x="6584" y="3468"/>
                    </a:lnTo>
                    <a:lnTo>
                      <a:pt x="6138" y="3363"/>
                    </a:lnTo>
                    <a:lnTo>
                      <a:pt x="5357" y="3257"/>
                    </a:lnTo>
                    <a:lnTo>
                      <a:pt x="4240" y="2732"/>
                    </a:lnTo>
                    <a:lnTo>
                      <a:pt x="4575" y="2102"/>
                    </a:lnTo>
                    <a:lnTo>
                      <a:pt x="4017" y="1891"/>
                    </a:lnTo>
                    <a:lnTo>
                      <a:pt x="3794" y="1471"/>
                    </a:lnTo>
                    <a:lnTo>
                      <a:pt x="4017" y="1156"/>
                    </a:lnTo>
                    <a:cubicBezTo>
                      <a:pt x="3980" y="1051"/>
                      <a:pt x="4011" y="999"/>
                      <a:pt x="3974" y="894"/>
                    </a:cubicBezTo>
                    <a:lnTo>
                      <a:pt x="4233" y="601"/>
                    </a:lnTo>
                    <a:cubicBezTo>
                      <a:pt x="4235" y="401"/>
                      <a:pt x="4238" y="200"/>
                      <a:pt x="4240" y="0"/>
                    </a:cubicBezTo>
                    <a:lnTo>
                      <a:pt x="3571" y="0"/>
                    </a:lnTo>
                    <a:lnTo>
                      <a:pt x="3125" y="0"/>
                    </a:lnTo>
                    <a:lnTo>
                      <a:pt x="3236" y="105"/>
                    </a:lnTo>
                    <a:lnTo>
                      <a:pt x="3348" y="210"/>
                    </a:lnTo>
                    <a:lnTo>
                      <a:pt x="2120" y="420"/>
                    </a:lnTo>
                    <a:lnTo>
                      <a:pt x="2120" y="946"/>
                    </a:lnTo>
                    <a:lnTo>
                      <a:pt x="2455" y="1156"/>
                    </a:lnTo>
                    <a:cubicBezTo>
                      <a:pt x="2381" y="1331"/>
                      <a:pt x="2306" y="1506"/>
                      <a:pt x="2232" y="1681"/>
                    </a:cubicBezTo>
                    <a:lnTo>
                      <a:pt x="2009" y="2102"/>
                    </a:lnTo>
                    <a:lnTo>
                      <a:pt x="1339" y="3047"/>
                    </a:lnTo>
                    <a:lnTo>
                      <a:pt x="893" y="3047"/>
                    </a:lnTo>
                    <a:lnTo>
                      <a:pt x="557" y="3363"/>
                    </a:lnTo>
                    <a:lnTo>
                      <a:pt x="781" y="3783"/>
                    </a:lnTo>
                    <a:lnTo>
                      <a:pt x="1116" y="4203"/>
                    </a:lnTo>
                    <a:lnTo>
                      <a:pt x="670" y="4413"/>
                    </a:lnTo>
                    <a:lnTo>
                      <a:pt x="223" y="4518"/>
                    </a:lnTo>
                    <a:lnTo>
                      <a:pt x="0" y="4623"/>
                    </a:lnTo>
                    <a:lnTo>
                      <a:pt x="446" y="5149"/>
                    </a:lnTo>
                    <a:lnTo>
                      <a:pt x="781" y="5569"/>
                    </a:lnTo>
                    <a:lnTo>
                      <a:pt x="1450" y="5149"/>
                    </a:lnTo>
                    <a:cubicBezTo>
                      <a:pt x="1524" y="5814"/>
                      <a:pt x="1599" y="6480"/>
                      <a:pt x="1673" y="7145"/>
                    </a:cubicBezTo>
                    <a:lnTo>
                      <a:pt x="2009" y="8004"/>
                    </a:lnTo>
                    <a:lnTo>
                      <a:pt x="2566" y="8949"/>
                    </a:lnTo>
                    <a:lnTo>
                      <a:pt x="2901" y="9475"/>
                    </a:lnTo>
                    <a:lnTo>
                      <a:pt x="3236" y="10000"/>
                    </a:lnTo>
                    <a:lnTo>
                      <a:pt x="3571" y="9685"/>
                    </a:lnTo>
                    <a:lnTo>
                      <a:pt x="4017" y="9159"/>
                    </a:lnTo>
                    <a:lnTo>
                      <a:pt x="4128" y="8739"/>
                    </a:lnTo>
                    <a:cubicBezTo>
                      <a:pt x="4165" y="8494"/>
                      <a:pt x="4203" y="8249"/>
                      <a:pt x="4240" y="8004"/>
                    </a:cubicBezTo>
                    <a:cubicBezTo>
                      <a:pt x="4277" y="7788"/>
                      <a:pt x="4315" y="7572"/>
                      <a:pt x="4352" y="7356"/>
                    </a:cubicBezTo>
                    <a:lnTo>
                      <a:pt x="5133" y="6725"/>
                    </a:lnTo>
                    <a:lnTo>
                      <a:pt x="5915" y="6200"/>
                    </a:lnTo>
                    <a:lnTo>
                      <a:pt x="6639" y="5875"/>
                    </a:lnTo>
                    <a:cubicBezTo>
                      <a:pt x="6658" y="5668"/>
                      <a:pt x="7156" y="5557"/>
                      <a:pt x="7176" y="5350"/>
                    </a:cubicBezTo>
                    <a:cubicBezTo>
                      <a:pt x="7217" y="5258"/>
                      <a:pt x="8021" y="5398"/>
                      <a:pt x="8062" y="5306"/>
                    </a:cubicBezTo>
                    <a:cubicBezTo>
                      <a:pt x="7988" y="5026"/>
                      <a:pt x="7935" y="4864"/>
                      <a:pt x="7861" y="4584"/>
                    </a:cubicBezTo>
                    <a:cubicBezTo>
                      <a:pt x="7833" y="4487"/>
                      <a:pt x="7982" y="4490"/>
                      <a:pt x="7954" y="4393"/>
                    </a:cubicBezTo>
                    <a:cubicBezTo>
                      <a:pt x="7982" y="4385"/>
                      <a:pt x="8059" y="4243"/>
                      <a:pt x="8087" y="4235"/>
                    </a:cubicBezTo>
                    <a:cubicBezTo>
                      <a:pt x="8120" y="4206"/>
                      <a:pt x="8344" y="4234"/>
                      <a:pt x="8411" y="4228"/>
                    </a:cubicBezTo>
                    <a:cubicBezTo>
                      <a:pt x="8478" y="4222"/>
                      <a:pt x="8620" y="4402"/>
                      <a:pt x="8784" y="4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xmlns="" id="{A4DD4F19-70B5-4589-97A7-FBC066133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761" y="3290851"/>
                <a:ext cx="424084" cy="327931"/>
              </a:xfrm>
              <a:custGeom>
                <a:avLst/>
                <a:gdLst>
                  <a:gd name="T0" fmla="*/ 383016421 w 10348"/>
                  <a:gd name="T1" fmla="*/ 5109433 h 11017"/>
                  <a:gd name="T2" fmla="*/ 344410605 w 10348"/>
                  <a:gd name="T3" fmla="*/ 18263315 h 11017"/>
                  <a:gd name="T4" fmla="*/ 318326544 w 10348"/>
                  <a:gd name="T5" fmla="*/ 18263315 h 11017"/>
                  <a:gd name="T6" fmla="*/ 309604944 w 10348"/>
                  <a:gd name="T7" fmla="*/ 4565667 h 11017"/>
                  <a:gd name="T8" fmla="*/ 300924329 w 10348"/>
                  <a:gd name="T9" fmla="*/ 0 h 11017"/>
                  <a:gd name="T10" fmla="*/ 274840302 w 10348"/>
                  <a:gd name="T11" fmla="*/ 13697623 h 11017"/>
                  <a:gd name="T12" fmla="*/ 257438053 w 10348"/>
                  <a:gd name="T13" fmla="*/ 22844512 h 11017"/>
                  <a:gd name="T14" fmla="*/ 224192536 w 10348"/>
                  <a:gd name="T15" fmla="*/ 18014727 h 11017"/>
                  <a:gd name="T16" fmla="*/ 205269999 w 10348"/>
                  <a:gd name="T17" fmla="*/ 18263315 h 11017"/>
                  <a:gd name="T18" fmla="*/ 179146185 w 10348"/>
                  <a:gd name="T19" fmla="*/ 18263315 h 11017"/>
                  <a:gd name="T20" fmla="*/ 144381509 w 10348"/>
                  <a:gd name="T21" fmla="*/ 13697623 h 11017"/>
                  <a:gd name="T22" fmla="*/ 135659909 w 10348"/>
                  <a:gd name="T23" fmla="*/ 36542135 h 11017"/>
                  <a:gd name="T24" fmla="*/ 92213455 w 10348"/>
                  <a:gd name="T25" fmla="*/ 45674117 h 11017"/>
                  <a:gd name="T26" fmla="*/ 74811206 w 10348"/>
                  <a:gd name="T27" fmla="*/ 54805450 h 11017"/>
                  <a:gd name="T28" fmla="*/ 48727179 w 10348"/>
                  <a:gd name="T29" fmla="*/ 50239783 h 11017"/>
                  <a:gd name="T30" fmla="*/ 22963843 w 10348"/>
                  <a:gd name="T31" fmla="*/ 44198819 h 11017"/>
                  <a:gd name="T32" fmla="*/ 14242243 w 10348"/>
                  <a:gd name="T33" fmla="*/ 73084295 h 11017"/>
                  <a:gd name="T34" fmla="*/ 13921553 w 10348"/>
                  <a:gd name="T35" fmla="*/ 91348208 h 11017"/>
                  <a:gd name="T36" fmla="*/ 0 w 10348"/>
                  <a:gd name="T37" fmla="*/ 120109391 h 11017"/>
                  <a:gd name="T38" fmla="*/ 32004936 w 10348"/>
                  <a:gd name="T39" fmla="*/ 130716645 h 11017"/>
                  <a:gd name="T40" fmla="*/ 31324965 w 10348"/>
                  <a:gd name="T41" fmla="*/ 150734881 h 11017"/>
                  <a:gd name="T42" fmla="*/ 18882750 w 10348"/>
                  <a:gd name="T43" fmla="*/ 164945185 h 11017"/>
                  <a:gd name="T44" fmla="*/ 54608301 w 10348"/>
                  <a:gd name="T45" fmla="*/ 168998170 h 11017"/>
                  <a:gd name="T46" fmla="*/ 72331206 w 10348"/>
                  <a:gd name="T47" fmla="*/ 169169081 h 11017"/>
                  <a:gd name="T48" fmla="*/ 120977614 w 10348"/>
                  <a:gd name="T49" fmla="*/ 170520059 h 11017"/>
                  <a:gd name="T50" fmla="*/ 191308660 w 10348"/>
                  <a:gd name="T51" fmla="*/ 159354156 h 11017"/>
                  <a:gd name="T52" fmla="*/ 202070207 w 10348"/>
                  <a:gd name="T53" fmla="*/ 138543591 h 11017"/>
                  <a:gd name="T54" fmla="*/ 235875171 w 10348"/>
                  <a:gd name="T55" fmla="*/ 133480774 h 11017"/>
                  <a:gd name="T56" fmla="*/ 289922862 w 10348"/>
                  <a:gd name="T57" fmla="*/ 120792982 h 11017"/>
                  <a:gd name="T58" fmla="*/ 291923023 w 10348"/>
                  <a:gd name="T59" fmla="*/ 105045233 h 11017"/>
                  <a:gd name="T60" fmla="*/ 303524887 w 10348"/>
                  <a:gd name="T61" fmla="*/ 100992248 h 11017"/>
                  <a:gd name="T62" fmla="*/ 318806417 w 10348"/>
                  <a:gd name="T63" fmla="*/ 94391986 h 11017"/>
                  <a:gd name="T64" fmla="*/ 344810870 w 10348"/>
                  <a:gd name="T65" fmla="*/ 76640754 h 11017"/>
                  <a:gd name="T66" fmla="*/ 349770869 w 10348"/>
                  <a:gd name="T67" fmla="*/ 65971976 h 11017"/>
                  <a:gd name="T68" fmla="*/ 366974149 w 10348"/>
                  <a:gd name="T69" fmla="*/ 49742633 h 11017"/>
                  <a:gd name="T70" fmla="*/ 353092383 w 10348"/>
                  <a:gd name="T71" fmla="*/ 31976469 h 11017"/>
                  <a:gd name="T72" fmla="*/ 413980873 w 10348"/>
                  <a:gd name="T73" fmla="*/ 27410802 h 11017"/>
                  <a:gd name="T74" fmla="*/ 396578659 w 10348"/>
                  <a:gd name="T75" fmla="*/ 13697623 h 11017"/>
                  <a:gd name="T76" fmla="*/ 383016421 w 10348"/>
                  <a:gd name="T77" fmla="*/ 5109433 h 1101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0348" h="11017">
                    <a:moveTo>
                      <a:pt x="9574" y="329"/>
                    </a:moveTo>
                    <a:cubicBezTo>
                      <a:pt x="9252" y="611"/>
                      <a:pt x="8879" y="1035"/>
                      <a:pt x="8609" y="1176"/>
                    </a:cubicBezTo>
                    <a:cubicBezTo>
                      <a:pt x="8340" y="1317"/>
                      <a:pt x="8174" y="1176"/>
                      <a:pt x="7957" y="1176"/>
                    </a:cubicBezTo>
                    <a:cubicBezTo>
                      <a:pt x="7884" y="882"/>
                      <a:pt x="7812" y="588"/>
                      <a:pt x="7739" y="294"/>
                    </a:cubicBezTo>
                    <a:lnTo>
                      <a:pt x="7522" y="0"/>
                    </a:lnTo>
                    <a:lnTo>
                      <a:pt x="6870" y="882"/>
                    </a:lnTo>
                    <a:cubicBezTo>
                      <a:pt x="6725" y="1078"/>
                      <a:pt x="6646" y="1425"/>
                      <a:pt x="6435" y="1471"/>
                    </a:cubicBezTo>
                    <a:cubicBezTo>
                      <a:pt x="6224" y="1517"/>
                      <a:pt x="5881" y="1264"/>
                      <a:pt x="5604" y="1160"/>
                    </a:cubicBezTo>
                    <a:cubicBezTo>
                      <a:pt x="5446" y="1165"/>
                      <a:pt x="5319" y="1173"/>
                      <a:pt x="5131" y="1176"/>
                    </a:cubicBezTo>
                    <a:cubicBezTo>
                      <a:pt x="4943" y="1179"/>
                      <a:pt x="4696" y="1176"/>
                      <a:pt x="4478" y="1176"/>
                    </a:cubicBezTo>
                    <a:lnTo>
                      <a:pt x="3609" y="882"/>
                    </a:lnTo>
                    <a:cubicBezTo>
                      <a:pt x="3536" y="1372"/>
                      <a:pt x="3464" y="1863"/>
                      <a:pt x="3391" y="2353"/>
                    </a:cubicBezTo>
                    <a:lnTo>
                      <a:pt x="2305" y="2941"/>
                    </a:lnTo>
                    <a:lnTo>
                      <a:pt x="1870" y="3529"/>
                    </a:lnTo>
                    <a:lnTo>
                      <a:pt x="1218" y="3235"/>
                    </a:lnTo>
                    <a:lnTo>
                      <a:pt x="574" y="2846"/>
                    </a:lnTo>
                    <a:cubicBezTo>
                      <a:pt x="501" y="3434"/>
                      <a:pt x="429" y="4118"/>
                      <a:pt x="356" y="4706"/>
                    </a:cubicBezTo>
                    <a:cubicBezTo>
                      <a:pt x="284" y="5098"/>
                      <a:pt x="420" y="5490"/>
                      <a:pt x="348" y="5882"/>
                    </a:cubicBezTo>
                    <a:cubicBezTo>
                      <a:pt x="278" y="6404"/>
                      <a:pt x="70" y="7212"/>
                      <a:pt x="0" y="7734"/>
                    </a:cubicBezTo>
                    <a:cubicBezTo>
                      <a:pt x="290" y="7930"/>
                      <a:pt x="510" y="8221"/>
                      <a:pt x="800" y="8417"/>
                    </a:cubicBezTo>
                    <a:cubicBezTo>
                      <a:pt x="365" y="10182"/>
                      <a:pt x="838" y="9339"/>
                      <a:pt x="783" y="9706"/>
                    </a:cubicBezTo>
                    <a:cubicBezTo>
                      <a:pt x="728" y="10073"/>
                      <a:pt x="375" y="10425"/>
                      <a:pt x="472" y="10621"/>
                    </a:cubicBezTo>
                    <a:cubicBezTo>
                      <a:pt x="569" y="10817"/>
                      <a:pt x="1142" y="10837"/>
                      <a:pt x="1365" y="10882"/>
                    </a:cubicBezTo>
                    <a:cubicBezTo>
                      <a:pt x="1588" y="10927"/>
                      <a:pt x="1663" y="10844"/>
                      <a:pt x="1808" y="10893"/>
                    </a:cubicBezTo>
                    <a:cubicBezTo>
                      <a:pt x="1953" y="10942"/>
                      <a:pt x="2528" y="11085"/>
                      <a:pt x="3024" y="10980"/>
                    </a:cubicBezTo>
                    <a:cubicBezTo>
                      <a:pt x="3520" y="10875"/>
                      <a:pt x="4444" y="10604"/>
                      <a:pt x="4782" y="10261"/>
                    </a:cubicBezTo>
                    <a:cubicBezTo>
                      <a:pt x="5120" y="9918"/>
                      <a:pt x="4865" y="9199"/>
                      <a:pt x="5051" y="8921"/>
                    </a:cubicBezTo>
                    <a:cubicBezTo>
                      <a:pt x="5237" y="8643"/>
                      <a:pt x="5530" y="8785"/>
                      <a:pt x="5896" y="8595"/>
                    </a:cubicBezTo>
                    <a:cubicBezTo>
                      <a:pt x="6262" y="8405"/>
                      <a:pt x="7014" y="8083"/>
                      <a:pt x="7247" y="7778"/>
                    </a:cubicBezTo>
                    <a:cubicBezTo>
                      <a:pt x="7481" y="7473"/>
                      <a:pt x="7240" y="6977"/>
                      <a:pt x="7297" y="6764"/>
                    </a:cubicBezTo>
                    <a:cubicBezTo>
                      <a:pt x="7354" y="6552"/>
                      <a:pt x="7475" y="6617"/>
                      <a:pt x="7587" y="6503"/>
                    </a:cubicBezTo>
                    <a:cubicBezTo>
                      <a:pt x="7699" y="6389"/>
                      <a:pt x="7797" y="6339"/>
                      <a:pt x="7969" y="6078"/>
                    </a:cubicBezTo>
                    <a:cubicBezTo>
                      <a:pt x="8141" y="5817"/>
                      <a:pt x="8490" y="5240"/>
                      <a:pt x="8619" y="4935"/>
                    </a:cubicBezTo>
                    <a:cubicBezTo>
                      <a:pt x="8748" y="4630"/>
                      <a:pt x="8651" y="4537"/>
                      <a:pt x="8743" y="4248"/>
                    </a:cubicBezTo>
                    <a:cubicBezTo>
                      <a:pt x="8835" y="3959"/>
                      <a:pt x="9159" y="3568"/>
                      <a:pt x="9173" y="3203"/>
                    </a:cubicBezTo>
                    <a:cubicBezTo>
                      <a:pt x="9187" y="2838"/>
                      <a:pt x="8630" y="2299"/>
                      <a:pt x="8826" y="2059"/>
                    </a:cubicBezTo>
                    <a:cubicBezTo>
                      <a:pt x="9022" y="1819"/>
                      <a:pt x="9841" y="1863"/>
                      <a:pt x="10348" y="1765"/>
                    </a:cubicBezTo>
                    <a:lnTo>
                      <a:pt x="9913" y="882"/>
                    </a:lnTo>
                    <a:lnTo>
                      <a:pt x="9574" y="32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xmlns="" id="{328ED3B2-F5A2-4716-A998-69F7F09BC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4524" y="3779903"/>
                <a:ext cx="135023" cy="164913"/>
              </a:xfrm>
              <a:custGeom>
                <a:avLst/>
                <a:gdLst>
                  <a:gd name="T0" fmla="*/ 2147483647 w 90"/>
                  <a:gd name="T1" fmla="*/ 2147483647 h 78"/>
                  <a:gd name="T2" fmla="*/ 2147483647 w 90"/>
                  <a:gd name="T3" fmla="*/ 2147483647 h 78"/>
                  <a:gd name="T4" fmla="*/ 2147483647 w 90"/>
                  <a:gd name="T5" fmla="*/ 2147483647 h 78"/>
                  <a:gd name="T6" fmla="*/ 2147483647 w 90"/>
                  <a:gd name="T7" fmla="*/ 2147483647 h 78"/>
                  <a:gd name="T8" fmla="*/ 2147483647 w 90"/>
                  <a:gd name="T9" fmla="*/ 0 h 78"/>
                  <a:gd name="T10" fmla="*/ 2147483647 w 90"/>
                  <a:gd name="T11" fmla="*/ 0 h 78"/>
                  <a:gd name="T12" fmla="*/ 2147483647 w 90"/>
                  <a:gd name="T13" fmla="*/ 2147483647 h 78"/>
                  <a:gd name="T14" fmla="*/ 0 w 90"/>
                  <a:gd name="T15" fmla="*/ 2147483647 h 78"/>
                  <a:gd name="T16" fmla="*/ 2147483647 w 90"/>
                  <a:gd name="T17" fmla="*/ 2147483647 h 78"/>
                  <a:gd name="T18" fmla="*/ 2147483647 w 90"/>
                  <a:gd name="T19" fmla="*/ 2147483647 h 78"/>
                  <a:gd name="T20" fmla="*/ 2147483647 w 90"/>
                  <a:gd name="T21" fmla="*/ 2147483647 h 78"/>
                  <a:gd name="T22" fmla="*/ 2147483647 w 90"/>
                  <a:gd name="T23" fmla="*/ 2147483647 h 78"/>
                  <a:gd name="T24" fmla="*/ 2147483647 w 90"/>
                  <a:gd name="T25" fmla="*/ 2147483647 h 78"/>
                  <a:gd name="T26" fmla="*/ 2147483647 w 90"/>
                  <a:gd name="T27" fmla="*/ 2147483647 h 78"/>
                  <a:gd name="T28" fmla="*/ 2147483647 w 90"/>
                  <a:gd name="T29" fmla="*/ 2147483647 h 7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78">
                    <a:moveTo>
                      <a:pt x="72" y="42"/>
                    </a:moveTo>
                    <a:lnTo>
                      <a:pt x="78" y="30"/>
                    </a:lnTo>
                    <a:lnTo>
                      <a:pt x="84" y="18"/>
                    </a:lnTo>
                    <a:lnTo>
                      <a:pt x="48" y="12"/>
                    </a:lnTo>
                    <a:lnTo>
                      <a:pt x="30" y="0"/>
                    </a:lnTo>
                    <a:lnTo>
                      <a:pt x="12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6" y="30"/>
                    </a:lnTo>
                    <a:lnTo>
                      <a:pt x="18" y="78"/>
                    </a:lnTo>
                    <a:lnTo>
                      <a:pt x="54" y="72"/>
                    </a:lnTo>
                    <a:lnTo>
                      <a:pt x="78" y="66"/>
                    </a:lnTo>
                    <a:lnTo>
                      <a:pt x="84" y="72"/>
                    </a:lnTo>
                    <a:lnTo>
                      <a:pt x="90" y="48"/>
                    </a:lnTo>
                    <a:lnTo>
                      <a:pt x="72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xmlns="" id="{FDC46A45-CB2D-450B-A2AB-7E0D9F32D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561" y="3561915"/>
                <a:ext cx="256732" cy="144062"/>
              </a:xfrm>
              <a:custGeom>
                <a:avLst/>
                <a:gdLst>
                  <a:gd name="T0" fmla="*/ 2147483647 w 10000"/>
                  <a:gd name="T1" fmla="*/ 243402179 h 11631"/>
                  <a:gd name="T2" fmla="*/ 2147483647 w 10000"/>
                  <a:gd name="T3" fmla="*/ 201909865 h 11631"/>
                  <a:gd name="T4" fmla="*/ 1716206681 w 10000"/>
                  <a:gd name="T5" fmla="*/ 52554460 h 11631"/>
                  <a:gd name="T6" fmla="*/ 729640913 w 10000"/>
                  <a:gd name="T7" fmla="*/ 0 h 11631"/>
                  <a:gd name="T8" fmla="*/ 0 w 10000"/>
                  <a:gd name="T9" fmla="*/ 216853640 h 11631"/>
                  <a:gd name="T10" fmla="*/ 2147483647 w 10000"/>
                  <a:gd name="T11" fmla="*/ 419168950 h 11631"/>
                  <a:gd name="T12" fmla="*/ 2147483647 w 10000"/>
                  <a:gd name="T13" fmla="*/ 463190339 h 11631"/>
                  <a:gd name="T14" fmla="*/ 2147483647 w 10000"/>
                  <a:gd name="T15" fmla="*/ 525135769 h 11631"/>
                  <a:gd name="T16" fmla="*/ 2147483647 w 10000"/>
                  <a:gd name="T17" fmla="*/ 393253317 h 11631"/>
                  <a:gd name="T18" fmla="*/ 2147483647 w 10000"/>
                  <a:gd name="T19" fmla="*/ 366976575 h 11631"/>
                  <a:gd name="T20" fmla="*/ 2147483647 w 10000"/>
                  <a:gd name="T21" fmla="*/ 305167054 h 11631"/>
                  <a:gd name="T22" fmla="*/ 2147483647 w 10000"/>
                  <a:gd name="T23" fmla="*/ 298981436 h 11631"/>
                  <a:gd name="T24" fmla="*/ 2147483647 w 10000"/>
                  <a:gd name="T25" fmla="*/ 243402179 h 1163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000" h="11631">
                    <a:moveTo>
                      <a:pt x="7686" y="5391"/>
                    </a:moveTo>
                    <a:lnTo>
                      <a:pt x="5498" y="4472"/>
                    </a:lnTo>
                    <a:lnTo>
                      <a:pt x="2084" y="1164"/>
                    </a:lnTo>
                    <a:lnTo>
                      <a:pt x="886" y="0"/>
                    </a:lnTo>
                    <a:lnTo>
                      <a:pt x="0" y="4803"/>
                    </a:lnTo>
                    <a:lnTo>
                      <a:pt x="3459" y="9284"/>
                    </a:lnTo>
                    <a:lnTo>
                      <a:pt x="5903" y="10259"/>
                    </a:lnTo>
                    <a:lnTo>
                      <a:pt x="8016" y="11631"/>
                    </a:lnTo>
                    <a:lnTo>
                      <a:pt x="8676" y="8710"/>
                    </a:lnTo>
                    <a:lnTo>
                      <a:pt x="10000" y="8128"/>
                    </a:lnTo>
                    <a:lnTo>
                      <a:pt x="8915" y="6759"/>
                    </a:lnTo>
                    <a:lnTo>
                      <a:pt x="8310" y="6622"/>
                    </a:lnTo>
                    <a:cubicBezTo>
                      <a:pt x="8207" y="6039"/>
                      <a:pt x="7790" y="5973"/>
                      <a:pt x="7686" y="53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xmlns="" id="{23EC27B4-1D61-41BD-8542-DA618A08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038" y="3724932"/>
                <a:ext cx="323293" cy="583829"/>
              </a:xfrm>
              <a:custGeom>
                <a:avLst/>
                <a:gdLst>
                  <a:gd name="T0" fmla="*/ 61661990 w 12864"/>
                  <a:gd name="T1" fmla="*/ 0 h 10000"/>
                  <a:gd name="T2" fmla="*/ 48236946 w 12864"/>
                  <a:gd name="T3" fmla="*/ 73483611 h 10000"/>
                  <a:gd name="T4" fmla="*/ 41690569 w 12864"/>
                  <a:gd name="T5" fmla="*/ 93173579 h 10000"/>
                  <a:gd name="T6" fmla="*/ 39619366 w 12864"/>
                  <a:gd name="T7" fmla="*/ 70552551 h 10000"/>
                  <a:gd name="T8" fmla="*/ 17105342 w 12864"/>
                  <a:gd name="T9" fmla="*/ 177087862 h 10000"/>
                  <a:gd name="T10" fmla="*/ 3337878 w 12864"/>
                  <a:gd name="T11" fmla="*/ 316435825 h 10000"/>
                  <a:gd name="T12" fmla="*/ 0 w 12864"/>
                  <a:gd name="T13" fmla="*/ 413360432 h 10000"/>
                  <a:gd name="T14" fmla="*/ 22800976 w 12864"/>
                  <a:gd name="T15" fmla="*/ 632988803 h 10000"/>
                  <a:gd name="T16" fmla="*/ 17678386 w 12864"/>
                  <a:gd name="T17" fmla="*/ 751946328 h 10000"/>
                  <a:gd name="T18" fmla="*/ 43928156 w 12864"/>
                  <a:gd name="T19" fmla="*/ 774916368 h 10000"/>
                  <a:gd name="T20" fmla="*/ 58990009 w 12864"/>
                  <a:gd name="T21" fmla="*/ 770933430 h 10000"/>
                  <a:gd name="T22" fmla="*/ 50603933 w 12864"/>
                  <a:gd name="T23" fmla="*/ 678697022 h 10000"/>
                  <a:gd name="T24" fmla="*/ 56142434 w 12864"/>
                  <a:gd name="T25" fmla="*/ 703778055 h 10000"/>
                  <a:gd name="T26" fmla="*/ 61791830 w 12864"/>
                  <a:gd name="T27" fmla="*/ 838323062 h 10000"/>
                  <a:gd name="T28" fmla="*/ 68310032 w 12864"/>
                  <a:gd name="T29" fmla="*/ 939347759 h 10000"/>
                  <a:gd name="T30" fmla="*/ 69863240 w 12864"/>
                  <a:gd name="T31" fmla="*/ 1171986453 h 10000"/>
                  <a:gd name="T32" fmla="*/ 83279473 w 12864"/>
                  <a:gd name="T33" fmla="*/ 1041192475 h 10000"/>
                  <a:gd name="T34" fmla="*/ 77463712 w 12864"/>
                  <a:gd name="T35" fmla="*/ 812773420 h 10000"/>
                  <a:gd name="T36" fmla="*/ 67986556 w 12864"/>
                  <a:gd name="T37" fmla="*/ 747843842 h 10000"/>
                  <a:gd name="T38" fmla="*/ 72720508 w 12864"/>
                  <a:gd name="T39" fmla="*/ 695924540 h 10000"/>
                  <a:gd name="T40" fmla="*/ 71925212 w 12864"/>
                  <a:gd name="T41" fmla="*/ 652795923 h 10000"/>
                  <a:gd name="T42" fmla="*/ 59295024 w 12864"/>
                  <a:gd name="T43" fmla="*/ 561967642 h 10000"/>
                  <a:gd name="T44" fmla="*/ 65610338 w 12864"/>
                  <a:gd name="T45" fmla="*/ 492820822 h 10000"/>
                  <a:gd name="T46" fmla="*/ 73191887 w 12864"/>
                  <a:gd name="T47" fmla="*/ 491766548 h 10000"/>
                  <a:gd name="T48" fmla="*/ 89548570 w 12864"/>
                  <a:gd name="T49" fmla="*/ 447815517 h 10000"/>
                  <a:gd name="T50" fmla="*/ 95484498 w 12864"/>
                  <a:gd name="T51" fmla="*/ 410195117 h 10000"/>
                  <a:gd name="T52" fmla="*/ 102770284 w 12864"/>
                  <a:gd name="T53" fmla="*/ 351830476 h 10000"/>
                  <a:gd name="T54" fmla="*/ 118941700 w 12864"/>
                  <a:gd name="T55" fmla="*/ 341165449 h 10000"/>
                  <a:gd name="T56" fmla="*/ 113393948 w 12864"/>
                  <a:gd name="T57" fmla="*/ 240492209 h 10000"/>
                  <a:gd name="T58" fmla="*/ 102187569 w 12864"/>
                  <a:gd name="T59" fmla="*/ 202403199 h 10000"/>
                  <a:gd name="T60" fmla="*/ 87921012 w 12864"/>
                  <a:gd name="T61" fmla="*/ 190447247 h 10000"/>
                  <a:gd name="T62" fmla="*/ 71915960 w 12864"/>
                  <a:gd name="T63" fmla="*/ 200526512 h 10000"/>
                  <a:gd name="T64" fmla="*/ 68698230 w 12864"/>
                  <a:gd name="T65" fmla="*/ 206620442 h 10000"/>
                  <a:gd name="T66" fmla="*/ 65610338 w 12864"/>
                  <a:gd name="T67" fmla="*/ 181658958 h 10000"/>
                  <a:gd name="T68" fmla="*/ 72720508 w 12864"/>
                  <a:gd name="T69" fmla="*/ 146967173 h 10000"/>
                  <a:gd name="T70" fmla="*/ 72720508 w 12864"/>
                  <a:gd name="T71" fmla="*/ 56256044 h 10000"/>
                  <a:gd name="T72" fmla="*/ 61661990 w 12864"/>
                  <a:gd name="T73" fmla="*/ 0 h 1000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864" h="10000">
                    <a:moveTo>
                      <a:pt x="6669" y="0"/>
                    </a:moveTo>
                    <a:lnTo>
                      <a:pt x="5217" y="627"/>
                    </a:lnTo>
                    <a:lnTo>
                      <a:pt x="4509" y="795"/>
                    </a:lnTo>
                    <a:lnTo>
                      <a:pt x="4285" y="602"/>
                    </a:lnTo>
                    <a:lnTo>
                      <a:pt x="1850" y="1511"/>
                    </a:lnTo>
                    <a:lnTo>
                      <a:pt x="361" y="2700"/>
                    </a:lnTo>
                    <a:lnTo>
                      <a:pt x="0" y="3527"/>
                    </a:lnTo>
                    <a:lnTo>
                      <a:pt x="2466" y="5401"/>
                    </a:lnTo>
                    <a:lnTo>
                      <a:pt x="1912" y="6416"/>
                    </a:lnTo>
                    <a:cubicBezTo>
                      <a:pt x="2658" y="6304"/>
                      <a:pt x="4006" y="6725"/>
                      <a:pt x="4751" y="6612"/>
                    </a:cubicBezTo>
                    <a:lnTo>
                      <a:pt x="6380" y="6578"/>
                    </a:lnTo>
                    <a:lnTo>
                      <a:pt x="5473" y="5791"/>
                    </a:lnTo>
                    <a:lnTo>
                      <a:pt x="6072" y="6005"/>
                    </a:lnTo>
                    <a:lnTo>
                      <a:pt x="6683" y="7153"/>
                    </a:lnTo>
                    <a:lnTo>
                      <a:pt x="7388" y="8015"/>
                    </a:lnTo>
                    <a:cubicBezTo>
                      <a:pt x="7359" y="8285"/>
                      <a:pt x="7584" y="9729"/>
                      <a:pt x="7556" y="10000"/>
                    </a:cubicBezTo>
                    <a:lnTo>
                      <a:pt x="9007" y="8884"/>
                    </a:lnTo>
                    <a:lnTo>
                      <a:pt x="8378" y="6935"/>
                    </a:lnTo>
                    <a:lnTo>
                      <a:pt x="7353" y="6381"/>
                    </a:lnTo>
                    <a:lnTo>
                      <a:pt x="7865" y="5938"/>
                    </a:lnTo>
                    <a:cubicBezTo>
                      <a:pt x="7836" y="5815"/>
                      <a:pt x="7808" y="5693"/>
                      <a:pt x="7779" y="5570"/>
                    </a:cubicBezTo>
                    <a:lnTo>
                      <a:pt x="6413" y="4795"/>
                    </a:lnTo>
                    <a:lnTo>
                      <a:pt x="7096" y="4205"/>
                    </a:lnTo>
                    <a:lnTo>
                      <a:pt x="7916" y="4196"/>
                    </a:lnTo>
                    <a:lnTo>
                      <a:pt x="9685" y="3821"/>
                    </a:lnTo>
                    <a:cubicBezTo>
                      <a:pt x="9793" y="3687"/>
                      <a:pt x="10219" y="3634"/>
                      <a:pt x="10327" y="3500"/>
                    </a:cubicBezTo>
                    <a:lnTo>
                      <a:pt x="11115" y="3002"/>
                    </a:lnTo>
                    <a:cubicBezTo>
                      <a:pt x="11093" y="2923"/>
                      <a:pt x="12886" y="2990"/>
                      <a:pt x="12864" y="2911"/>
                    </a:cubicBezTo>
                    <a:lnTo>
                      <a:pt x="12264" y="2052"/>
                    </a:lnTo>
                    <a:cubicBezTo>
                      <a:pt x="12238" y="1992"/>
                      <a:pt x="11078" y="1787"/>
                      <a:pt x="11052" y="1727"/>
                    </a:cubicBezTo>
                    <a:cubicBezTo>
                      <a:pt x="11067" y="1385"/>
                      <a:pt x="9494" y="1967"/>
                      <a:pt x="9509" y="1625"/>
                    </a:cubicBezTo>
                    <a:lnTo>
                      <a:pt x="7778" y="1711"/>
                    </a:lnTo>
                    <a:lnTo>
                      <a:pt x="7430" y="1763"/>
                    </a:lnTo>
                    <a:lnTo>
                      <a:pt x="7096" y="1550"/>
                    </a:lnTo>
                    <a:lnTo>
                      <a:pt x="7865" y="1254"/>
                    </a:lnTo>
                    <a:lnTo>
                      <a:pt x="7865" y="480"/>
                    </a:lnTo>
                    <a:lnTo>
                      <a:pt x="6669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xmlns="" id="{663CA2EB-067E-4DC0-B1EF-CF5C196D6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5016" y="3645319"/>
                <a:ext cx="106497" cy="58761"/>
              </a:xfrm>
              <a:custGeom>
                <a:avLst/>
                <a:gdLst>
                  <a:gd name="T0" fmla="*/ 0 w 348468"/>
                  <a:gd name="T1" fmla="*/ 2314 h 191264"/>
                  <a:gd name="T2" fmla="*/ 1695 w 348468"/>
                  <a:gd name="T3" fmla="*/ 3248 h 191264"/>
                  <a:gd name="T4" fmla="*/ 2694 w 348468"/>
                  <a:gd name="T5" fmla="*/ 2759 h 191264"/>
                  <a:gd name="T6" fmla="*/ 3607 w 348468"/>
                  <a:gd name="T7" fmla="*/ 3204 h 191264"/>
                  <a:gd name="T8" fmla="*/ 5389 w 348468"/>
                  <a:gd name="T9" fmla="*/ 2848 h 191264"/>
                  <a:gd name="T10" fmla="*/ 5780 w 348468"/>
                  <a:gd name="T11" fmla="*/ 1780 h 191264"/>
                  <a:gd name="T12" fmla="*/ 4215 w 348468"/>
                  <a:gd name="T13" fmla="*/ 89 h 191264"/>
                  <a:gd name="T14" fmla="*/ 2781 w 348468"/>
                  <a:gd name="T15" fmla="*/ 356 h 191264"/>
                  <a:gd name="T16" fmla="*/ 1912 w 348468"/>
                  <a:gd name="T17" fmla="*/ 0 h 191264"/>
                  <a:gd name="T18" fmla="*/ 478 w 348468"/>
                  <a:gd name="T19" fmla="*/ 1246 h 191264"/>
                  <a:gd name="T20" fmla="*/ 0 w 348468"/>
                  <a:gd name="T21" fmla="*/ 2314 h 1912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8468" h="191264">
                    <a:moveTo>
                      <a:pt x="0" y="136243"/>
                    </a:moveTo>
                    <a:lnTo>
                      <a:pt x="102182" y="191264"/>
                    </a:lnTo>
                    <a:lnTo>
                      <a:pt x="162443" y="162443"/>
                    </a:lnTo>
                    <a:lnTo>
                      <a:pt x="217465" y="188644"/>
                    </a:lnTo>
                    <a:lnTo>
                      <a:pt x="324887" y="167683"/>
                    </a:lnTo>
                    <a:lnTo>
                      <a:pt x="348468" y="104802"/>
                    </a:lnTo>
                    <a:lnTo>
                      <a:pt x="254145" y="5240"/>
                    </a:lnTo>
                    <a:lnTo>
                      <a:pt x="167684" y="20960"/>
                    </a:lnTo>
                    <a:lnTo>
                      <a:pt x="115282" y="0"/>
                    </a:lnTo>
                    <a:lnTo>
                      <a:pt x="28821" y="73361"/>
                    </a:lnTo>
                    <a:lnTo>
                      <a:pt x="0" y="13624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xmlns="" id="{E254AD15-20AA-4555-A237-AA81EF95D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1985" y="4413016"/>
                <a:ext cx="154039" cy="176287"/>
              </a:xfrm>
              <a:custGeom>
                <a:avLst/>
                <a:gdLst>
                  <a:gd name="T0" fmla="*/ 0 w 675"/>
                  <a:gd name="T1" fmla="*/ 2147483647 h 773"/>
                  <a:gd name="T2" fmla="*/ 2147483647 w 675"/>
                  <a:gd name="T3" fmla="*/ 2147483647 h 773"/>
                  <a:gd name="T4" fmla="*/ 2147483647 w 675"/>
                  <a:gd name="T5" fmla="*/ 2147483647 h 773"/>
                  <a:gd name="T6" fmla="*/ 2147483647 w 675"/>
                  <a:gd name="T7" fmla="*/ 2147483647 h 773"/>
                  <a:gd name="T8" fmla="*/ 2147483647 w 675"/>
                  <a:gd name="T9" fmla="*/ 2147483647 h 773"/>
                  <a:gd name="T10" fmla="*/ 2147483647 w 675"/>
                  <a:gd name="T11" fmla="*/ 2147483647 h 773"/>
                  <a:gd name="T12" fmla="*/ 2147483647 w 675"/>
                  <a:gd name="T13" fmla="*/ 2147483647 h 773"/>
                  <a:gd name="T14" fmla="*/ 2147483647 w 675"/>
                  <a:gd name="T15" fmla="*/ 2147483647 h 773"/>
                  <a:gd name="T16" fmla="*/ 2147483647 w 675"/>
                  <a:gd name="T17" fmla="*/ 2147483647 h 773"/>
                  <a:gd name="T18" fmla="*/ 2147483647 w 675"/>
                  <a:gd name="T19" fmla="*/ 2147483647 h 773"/>
                  <a:gd name="T20" fmla="*/ 2147483647 w 675"/>
                  <a:gd name="T21" fmla="*/ 2147483647 h 773"/>
                  <a:gd name="T22" fmla="*/ 2147483647 w 675"/>
                  <a:gd name="T23" fmla="*/ 2147483647 h 773"/>
                  <a:gd name="T24" fmla="*/ 2147483647 w 675"/>
                  <a:gd name="T25" fmla="*/ 2147483647 h 773"/>
                  <a:gd name="T26" fmla="*/ 2147483647 w 675"/>
                  <a:gd name="T27" fmla="*/ 0 h 773"/>
                  <a:gd name="T28" fmla="*/ 0 w 675"/>
                  <a:gd name="T29" fmla="*/ 2147483647 h 77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75" h="773">
                    <a:moveTo>
                      <a:pt x="0" y="41"/>
                    </a:moveTo>
                    <a:lnTo>
                      <a:pt x="75" y="339"/>
                    </a:lnTo>
                    <a:lnTo>
                      <a:pt x="273" y="579"/>
                    </a:lnTo>
                    <a:lnTo>
                      <a:pt x="605" y="769"/>
                    </a:lnTo>
                    <a:lnTo>
                      <a:pt x="675" y="773"/>
                    </a:lnTo>
                    <a:lnTo>
                      <a:pt x="563" y="583"/>
                    </a:lnTo>
                    <a:lnTo>
                      <a:pt x="493" y="521"/>
                    </a:lnTo>
                    <a:lnTo>
                      <a:pt x="493" y="269"/>
                    </a:lnTo>
                    <a:lnTo>
                      <a:pt x="323" y="78"/>
                    </a:lnTo>
                    <a:lnTo>
                      <a:pt x="286" y="58"/>
                    </a:lnTo>
                    <a:lnTo>
                      <a:pt x="253" y="111"/>
                    </a:lnTo>
                    <a:lnTo>
                      <a:pt x="141" y="128"/>
                    </a:lnTo>
                    <a:lnTo>
                      <a:pt x="145" y="70"/>
                    </a:lnTo>
                    <a:lnTo>
                      <a:pt x="17" y="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xmlns="" id="{17692ED8-38D8-4AF6-8BEE-C2E63BC0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823" y="3867098"/>
                <a:ext cx="239617" cy="468201"/>
              </a:xfrm>
              <a:custGeom>
                <a:avLst/>
                <a:gdLst>
                  <a:gd name="T0" fmla="*/ 2147483647 w 138"/>
                  <a:gd name="T1" fmla="*/ 0 h 271"/>
                  <a:gd name="T2" fmla="*/ 2147483647 w 138"/>
                  <a:gd name="T3" fmla="*/ 0 h 271"/>
                  <a:gd name="T4" fmla="*/ 0 w 138"/>
                  <a:gd name="T5" fmla="*/ 2147483647 h 271"/>
                  <a:gd name="T6" fmla="*/ 2147483647 w 138"/>
                  <a:gd name="T7" fmla="*/ 2147483647 h 271"/>
                  <a:gd name="T8" fmla="*/ 2147483647 w 138"/>
                  <a:gd name="T9" fmla="*/ 2147483647 h 271"/>
                  <a:gd name="T10" fmla="*/ 2147483647 w 138"/>
                  <a:gd name="T11" fmla="*/ 2147483647 h 271"/>
                  <a:gd name="T12" fmla="*/ 2147483647 w 138"/>
                  <a:gd name="T13" fmla="*/ 2147483647 h 271"/>
                  <a:gd name="T14" fmla="*/ 2147483647 w 138"/>
                  <a:gd name="T15" fmla="*/ 2147483647 h 271"/>
                  <a:gd name="T16" fmla="*/ 2147483647 w 138"/>
                  <a:gd name="T17" fmla="*/ 2147483647 h 271"/>
                  <a:gd name="T18" fmla="*/ 2147483647 w 138"/>
                  <a:gd name="T19" fmla="*/ 2147483647 h 271"/>
                  <a:gd name="T20" fmla="*/ 2147483647 w 138"/>
                  <a:gd name="T21" fmla="*/ 2147483647 h 271"/>
                  <a:gd name="T22" fmla="*/ 2147483647 w 138"/>
                  <a:gd name="T23" fmla="*/ 2147483647 h 271"/>
                  <a:gd name="T24" fmla="*/ 2147483647 w 138"/>
                  <a:gd name="T25" fmla="*/ 2147483647 h 271"/>
                  <a:gd name="T26" fmla="*/ 2147483647 w 138"/>
                  <a:gd name="T27" fmla="*/ 2147483647 h 271"/>
                  <a:gd name="T28" fmla="*/ 2147483647 w 138"/>
                  <a:gd name="T29" fmla="*/ 2147483647 h 271"/>
                  <a:gd name="T30" fmla="*/ 2147483647 w 138"/>
                  <a:gd name="T31" fmla="*/ 2147483647 h 271"/>
                  <a:gd name="T32" fmla="*/ 2147483647 w 138"/>
                  <a:gd name="T33" fmla="*/ 2147483647 h 271"/>
                  <a:gd name="T34" fmla="*/ 2147483647 w 138"/>
                  <a:gd name="T35" fmla="*/ 2147483647 h 271"/>
                  <a:gd name="T36" fmla="*/ 2147483647 w 138"/>
                  <a:gd name="T37" fmla="*/ 2147483647 h 271"/>
                  <a:gd name="T38" fmla="*/ 2147483647 w 138"/>
                  <a:gd name="T39" fmla="*/ 2147483647 h 271"/>
                  <a:gd name="T40" fmla="*/ 2147483647 w 138"/>
                  <a:gd name="T41" fmla="*/ 2147483647 h 271"/>
                  <a:gd name="T42" fmla="*/ 2147483647 w 138"/>
                  <a:gd name="T43" fmla="*/ 2147483647 h 271"/>
                  <a:gd name="T44" fmla="*/ 2147483647 w 138"/>
                  <a:gd name="T45" fmla="*/ 2147483647 h 271"/>
                  <a:gd name="T46" fmla="*/ 2147483647 w 138"/>
                  <a:gd name="T47" fmla="*/ 2147483647 h 271"/>
                  <a:gd name="T48" fmla="*/ 2147483647 w 138"/>
                  <a:gd name="T49" fmla="*/ 2147483647 h 271"/>
                  <a:gd name="T50" fmla="*/ 2147483647 w 138"/>
                  <a:gd name="T51" fmla="*/ 2147483647 h 271"/>
                  <a:gd name="T52" fmla="*/ 2147483647 w 138"/>
                  <a:gd name="T53" fmla="*/ 2147483647 h 271"/>
                  <a:gd name="T54" fmla="*/ 2147483647 w 138"/>
                  <a:gd name="T55" fmla="*/ 2147483647 h 271"/>
                  <a:gd name="T56" fmla="*/ 2147483647 w 138"/>
                  <a:gd name="T57" fmla="*/ 0 h 27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8" h="271">
                    <a:moveTo>
                      <a:pt x="66" y="0"/>
                    </a:moveTo>
                    <a:lnTo>
                      <a:pt x="6" y="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8" y="42"/>
                    </a:lnTo>
                    <a:lnTo>
                      <a:pt x="36" y="48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54" y="96"/>
                    </a:lnTo>
                    <a:lnTo>
                      <a:pt x="78" y="126"/>
                    </a:lnTo>
                    <a:lnTo>
                      <a:pt x="96" y="144"/>
                    </a:lnTo>
                    <a:lnTo>
                      <a:pt x="96" y="175"/>
                    </a:lnTo>
                    <a:lnTo>
                      <a:pt x="96" y="211"/>
                    </a:lnTo>
                    <a:lnTo>
                      <a:pt x="78" y="223"/>
                    </a:lnTo>
                    <a:lnTo>
                      <a:pt x="60" y="229"/>
                    </a:lnTo>
                    <a:lnTo>
                      <a:pt x="54" y="241"/>
                    </a:lnTo>
                    <a:lnTo>
                      <a:pt x="42" y="247"/>
                    </a:lnTo>
                    <a:lnTo>
                      <a:pt x="48" y="253"/>
                    </a:lnTo>
                    <a:lnTo>
                      <a:pt x="66" y="271"/>
                    </a:lnTo>
                    <a:lnTo>
                      <a:pt x="108" y="241"/>
                    </a:lnTo>
                    <a:lnTo>
                      <a:pt x="138" y="211"/>
                    </a:lnTo>
                    <a:lnTo>
                      <a:pt x="114" y="132"/>
                    </a:lnTo>
                    <a:lnTo>
                      <a:pt x="102" y="114"/>
                    </a:lnTo>
                    <a:lnTo>
                      <a:pt x="78" y="84"/>
                    </a:lnTo>
                    <a:lnTo>
                      <a:pt x="66" y="60"/>
                    </a:lnTo>
                    <a:lnTo>
                      <a:pt x="78" y="48"/>
                    </a:lnTo>
                    <a:lnTo>
                      <a:pt x="96" y="36"/>
                    </a:lnTo>
                    <a:lnTo>
                      <a:pt x="90" y="18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xmlns="" id="{A46B2483-3667-45D0-9BE3-388E529BF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783" y="3944816"/>
                <a:ext cx="266241" cy="477679"/>
              </a:xfrm>
              <a:custGeom>
                <a:avLst/>
                <a:gdLst>
                  <a:gd name="T0" fmla="*/ 2147483647 w 107"/>
                  <a:gd name="T1" fmla="*/ 2147483647 h 190"/>
                  <a:gd name="T2" fmla="*/ 0 w 107"/>
                  <a:gd name="T3" fmla="*/ 2147483647 h 190"/>
                  <a:gd name="T4" fmla="*/ 2147483647 w 107"/>
                  <a:gd name="T5" fmla="*/ 2147483647 h 190"/>
                  <a:gd name="T6" fmla="*/ 2147483647 w 107"/>
                  <a:gd name="T7" fmla="*/ 2147483647 h 190"/>
                  <a:gd name="T8" fmla="*/ 2147483647 w 107"/>
                  <a:gd name="T9" fmla="*/ 2147483647 h 190"/>
                  <a:gd name="T10" fmla="*/ 2147483647 w 107"/>
                  <a:gd name="T11" fmla="*/ 2147483647 h 190"/>
                  <a:gd name="T12" fmla="*/ 2147483647 w 107"/>
                  <a:gd name="T13" fmla="*/ 2147483647 h 190"/>
                  <a:gd name="T14" fmla="*/ 2147483647 w 107"/>
                  <a:gd name="T15" fmla="*/ 2147483647 h 190"/>
                  <a:gd name="T16" fmla="*/ 2147483647 w 107"/>
                  <a:gd name="T17" fmla="*/ 2147483647 h 190"/>
                  <a:gd name="T18" fmla="*/ 2147483647 w 107"/>
                  <a:gd name="T19" fmla="*/ 2147483647 h 190"/>
                  <a:gd name="T20" fmla="*/ 2147483647 w 107"/>
                  <a:gd name="T21" fmla="*/ 2147483647 h 190"/>
                  <a:gd name="T22" fmla="*/ 2147483647 w 107"/>
                  <a:gd name="T23" fmla="*/ 2147483647 h 190"/>
                  <a:gd name="T24" fmla="*/ 2147483647 w 107"/>
                  <a:gd name="T25" fmla="*/ 2147483647 h 190"/>
                  <a:gd name="T26" fmla="*/ 2147483647 w 107"/>
                  <a:gd name="T27" fmla="*/ 2147483647 h 190"/>
                  <a:gd name="T28" fmla="*/ 2147483647 w 107"/>
                  <a:gd name="T29" fmla="*/ 2147483647 h 190"/>
                  <a:gd name="T30" fmla="*/ 2147483647 w 107"/>
                  <a:gd name="T31" fmla="*/ 2147483647 h 190"/>
                  <a:gd name="T32" fmla="*/ 2147483647 w 107"/>
                  <a:gd name="T33" fmla="*/ 2147483647 h 190"/>
                  <a:gd name="T34" fmla="*/ 2147483647 w 107"/>
                  <a:gd name="T35" fmla="*/ 2147483647 h 190"/>
                  <a:gd name="T36" fmla="*/ 2147483647 w 107"/>
                  <a:gd name="T37" fmla="*/ 2147483647 h 190"/>
                  <a:gd name="T38" fmla="*/ 2147483647 w 107"/>
                  <a:gd name="T39" fmla="*/ 2147483647 h 190"/>
                  <a:gd name="T40" fmla="*/ 2147483647 w 107"/>
                  <a:gd name="T41" fmla="*/ 2147483647 h 190"/>
                  <a:gd name="T42" fmla="*/ 2147483647 w 107"/>
                  <a:gd name="T43" fmla="*/ 2147483647 h 190"/>
                  <a:gd name="T44" fmla="*/ 2147483647 w 107"/>
                  <a:gd name="T45" fmla="*/ 2147483647 h 190"/>
                  <a:gd name="T46" fmla="*/ 2147483647 w 107"/>
                  <a:gd name="T47" fmla="*/ 2147483647 h 190"/>
                  <a:gd name="T48" fmla="*/ 2147483647 w 107"/>
                  <a:gd name="T49" fmla="*/ 2147483647 h 190"/>
                  <a:gd name="T50" fmla="*/ 2147483647 w 107"/>
                  <a:gd name="T51" fmla="*/ 2147483647 h 190"/>
                  <a:gd name="T52" fmla="*/ 2147483647 w 107"/>
                  <a:gd name="T53" fmla="*/ 2147483647 h 190"/>
                  <a:gd name="T54" fmla="*/ 2147483647 w 107"/>
                  <a:gd name="T55" fmla="*/ 2147483647 h 190"/>
                  <a:gd name="T56" fmla="*/ 2147483647 w 107"/>
                  <a:gd name="T57" fmla="*/ 2147483647 h 190"/>
                  <a:gd name="T58" fmla="*/ 2147483647 w 107"/>
                  <a:gd name="T59" fmla="*/ 0 h 190"/>
                  <a:gd name="T60" fmla="*/ 2147483647 w 107"/>
                  <a:gd name="T61" fmla="*/ 2147483647 h 19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7" h="190">
                    <a:moveTo>
                      <a:pt x="7" y="9"/>
                    </a:moveTo>
                    <a:lnTo>
                      <a:pt x="0" y="23"/>
                    </a:lnTo>
                    <a:lnTo>
                      <a:pt x="15" y="47"/>
                    </a:lnTo>
                    <a:lnTo>
                      <a:pt x="15" y="60"/>
                    </a:lnTo>
                    <a:lnTo>
                      <a:pt x="22" y="78"/>
                    </a:lnTo>
                    <a:lnTo>
                      <a:pt x="19" y="93"/>
                    </a:lnTo>
                    <a:lnTo>
                      <a:pt x="23" y="110"/>
                    </a:lnTo>
                    <a:lnTo>
                      <a:pt x="26" y="118"/>
                    </a:lnTo>
                    <a:lnTo>
                      <a:pt x="19" y="126"/>
                    </a:lnTo>
                    <a:lnTo>
                      <a:pt x="13" y="159"/>
                    </a:lnTo>
                    <a:lnTo>
                      <a:pt x="33" y="182"/>
                    </a:lnTo>
                    <a:lnTo>
                      <a:pt x="34" y="178"/>
                    </a:lnTo>
                    <a:lnTo>
                      <a:pt x="46" y="185"/>
                    </a:lnTo>
                    <a:lnTo>
                      <a:pt x="46" y="190"/>
                    </a:lnTo>
                    <a:lnTo>
                      <a:pt x="56" y="188"/>
                    </a:lnTo>
                    <a:lnTo>
                      <a:pt x="59" y="184"/>
                    </a:lnTo>
                    <a:lnTo>
                      <a:pt x="43" y="174"/>
                    </a:lnTo>
                    <a:lnTo>
                      <a:pt x="27" y="149"/>
                    </a:lnTo>
                    <a:lnTo>
                      <a:pt x="19" y="138"/>
                    </a:lnTo>
                    <a:lnTo>
                      <a:pt x="32" y="113"/>
                    </a:lnTo>
                    <a:lnTo>
                      <a:pt x="57" y="108"/>
                    </a:lnTo>
                    <a:lnTo>
                      <a:pt x="70" y="119"/>
                    </a:lnTo>
                    <a:lnTo>
                      <a:pt x="63" y="97"/>
                    </a:lnTo>
                    <a:lnTo>
                      <a:pt x="72" y="87"/>
                    </a:lnTo>
                    <a:lnTo>
                      <a:pt x="101" y="87"/>
                    </a:lnTo>
                    <a:lnTo>
                      <a:pt x="107" y="73"/>
                    </a:lnTo>
                    <a:lnTo>
                      <a:pt x="95" y="50"/>
                    </a:lnTo>
                    <a:lnTo>
                      <a:pt x="85" y="37"/>
                    </a:lnTo>
                    <a:lnTo>
                      <a:pt x="48" y="27"/>
                    </a:lnTo>
                    <a:lnTo>
                      <a:pt x="36" y="0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xmlns="" id="{50544C56-DADD-4AAB-A160-F1BD69D5B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9655" y="3897427"/>
                <a:ext cx="252930" cy="274855"/>
              </a:xfrm>
              <a:custGeom>
                <a:avLst/>
                <a:gdLst>
                  <a:gd name="T0" fmla="*/ 1557099446 w 10000"/>
                  <a:gd name="T1" fmla="*/ 2147483647 h 10000"/>
                  <a:gd name="T2" fmla="*/ 1795553424 w 10000"/>
                  <a:gd name="T3" fmla="*/ 2147483647 h 10000"/>
                  <a:gd name="T4" fmla="*/ 1795553424 w 10000"/>
                  <a:gd name="T5" fmla="*/ 2019481425 h 10000"/>
                  <a:gd name="T6" fmla="*/ 1561415592 w 10000"/>
                  <a:gd name="T7" fmla="*/ 1716105542 h 10000"/>
                  <a:gd name="T8" fmla="*/ 1249166454 w 10000"/>
                  <a:gd name="T9" fmla="*/ 1211740132 h 10000"/>
                  <a:gd name="T10" fmla="*/ 1014850316 w 10000"/>
                  <a:gd name="T11" fmla="*/ 806974560 h 10000"/>
                  <a:gd name="T12" fmla="*/ 1092952268 w 10000"/>
                  <a:gd name="T13" fmla="*/ 605742369 h 10000"/>
                  <a:gd name="T14" fmla="*/ 1014850316 w 10000"/>
                  <a:gd name="T15" fmla="*/ 403998332 h 10000"/>
                  <a:gd name="T16" fmla="*/ 780703130 w 10000"/>
                  <a:gd name="T17" fmla="*/ 302621350 h 10000"/>
                  <a:gd name="T18" fmla="*/ 624489387 w 10000"/>
                  <a:gd name="T19" fmla="*/ 0 h 10000"/>
                  <a:gd name="T20" fmla="*/ 546386970 w 10000"/>
                  <a:gd name="T21" fmla="*/ 0 h 10000"/>
                  <a:gd name="T22" fmla="*/ 156213743 w 10000"/>
                  <a:gd name="T23" fmla="*/ 100622449 h 10000"/>
                  <a:gd name="T24" fmla="*/ 0 w 10000"/>
                  <a:gd name="T25" fmla="*/ 403998332 h 10000"/>
                  <a:gd name="T26" fmla="*/ 78102417 w 10000"/>
                  <a:gd name="T27" fmla="*/ 605742369 h 10000"/>
                  <a:gd name="T28" fmla="*/ 156213743 w 10000"/>
                  <a:gd name="T29" fmla="*/ 1211740132 h 10000"/>
                  <a:gd name="T30" fmla="*/ 702600713 w 10000"/>
                  <a:gd name="T31" fmla="*/ 1211740132 h 10000"/>
                  <a:gd name="T32" fmla="*/ 936738546 w 10000"/>
                  <a:gd name="T33" fmla="*/ 1312362604 h 10000"/>
                  <a:gd name="T34" fmla="*/ 1327090100 w 10000"/>
                  <a:gd name="T35" fmla="*/ 2120103874 h 10000"/>
                  <a:gd name="T36" fmla="*/ 1249166454 w 10000"/>
                  <a:gd name="T37" fmla="*/ 2147483647 h 10000"/>
                  <a:gd name="T38" fmla="*/ 1557099446 w 10000"/>
                  <a:gd name="T39" fmla="*/ 2147483647 h 1000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000" h="10000">
                    <a:moveTo>
                      <a:pt x="8672" y="9830"/>
                    </a:moveTo>
                    <a:lnTo>
                      <a:pt x="10000" y="10000"/>
                    </a:lnTo>
                    <a:lnTo>
                      <a:pt x="10000" y="7948"/>
                    </a:lnTo>
                    <a:lnTo>
                      <a:pt x="8696" y="6754"/>
                    </a:lnTo>
                    <a:lnTo>
                      <a:pt x="6957" y="4769"/>
                    </a:lnTo>
                    <a:lnTo>
                      <a:pt x="5652" y="3176"/>
                    </a:lnTo>
                    <a:lnTo>
                      <a:pt x="6087" y="2384"/>
                    </a:lnTo>
                    <a:lnTo>
                      <a:pt x="5652" y="1590"/>
                    </a:lnTo>
                    <a:lnTo>
                      <a:pt x="4348" y="1191"/>
                    </a:lnTo>
                    <a:lnTo>
                      <a:pt x="3478" y="0"/>
                    </a:lnTo>
                    <a:lnTo>
                      <a:pt x="3043" y="0"/>
                    </a:lnTo>
                    <a:lnTo>
                      <a:pt x="870" y="396"/>
                    </a:lnTo>
                    <a:lnTo>
                      <a:pt x="0" y="1590"/>
                    </a:lnTo>
                    <a:lnTo>
                      <a:pt x="435" y="2384"/>
                    </a:lnTo>
                    <a:lnTo>
                      <a:pt x="870" y="4769"/>
                    </a:lnTo>
                    <a:lnTo>
                      <a:pt x="3913" y="4769"/>
                    </a:lnTo>
                    <a:lnTo>
                      <a:pt x="5217" y="5165"/>
                    </a:lnTo>
                    <a:lnTo>
                      <a:pt x="7391" y="8344"/>
                    </a:lnTo>
                    <a:lnTo>
                      <a:pt x="6957" y="9602"/>
                    </a:lnTo>
                    <a:lnTo>
                      <a:pt x="8672" y="983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xmlns="" id="{5B13C67C-886D-4D13-8EAD-C2D4E551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5724" y="4153327"/>
                <a:ext cx="176861" cy="140271"/>
              </a:xfrm>
              <a:custGeom>
                <a:avLst/>
                <a:gdLst>
                  <a:gd name="T0" fmla="*/ 348872861 w 10000"/>
                  <a:gd name="T1" fmla="*/ 27209600 h 6448"/>
                  <a:gd name="T2" fmla="*/ 315095383 w 10000"/>
                  <a:gd name="T3" fmla="*/ 15074732 h 6448"/>
                  <a:gd name="T4" fmla="*/ 240533365 w 10000"/>
                  <a:gd name="T5" fmla="*/ 0 h 6448"/>
                  <a:gd name="T6" fmla="*/ 80162754 w 10000"/>
                  <a:gd name="T7" fmla="*/ 50172884 h 6448"/>
                  <a:gd name="T8" fmla="*/ 0 w 10000"/>
                  <a:gd name="T9" fmla="*/ 150615594 h 6448"/>
                  <a:gd name="T10" fmla="*/ 0 w 10000"/>
                  <a:gd name="T11" fmla="*/ 351307147 h 6448"/>
                  <a:gd name="T12" fmla="*/ 133606765 w 10000"/>
                  <a:gd name="T13" fmla="*/ 601966131 h 6448"/>
                  <a:gd name="T14" fmla="*/ 187047513 w 10000"/>
                  <a:gd name="T15" fmla="*/ 652241915 h 6448"/>
                  <a:gd name="T16" fmla="*/ 240533365 w 10000"/>
                  <a:gd name="T17" fmla="*/ 601966131 h 6448"/>
                  <a:gd name="T18" fmla="*/ 267168619 w 10000"/>
                  <a:gd name="T19" fmla="*/ 501626339 h 6448"/>
                  <a:gd name="T20" fmla="*/ 347418124 w 10000"/>
                  <a:gd name="T21" fmla="*/ 451756161 h 6448"/>
                  <a:gd name="T22" fmla="*/ 427539023 w 10000"/>
                  <a:gd name="T23" fmla="*/ 351307147 h 6448"/>
                  <a:gd name="T24" fmla="*/ 427539023 w 10000"/>
                  <a:gd name="T25" fmla="*/ 50172884 h 6448"/>
                  <a:gd name="T26" fmla="*/ 348872861 w 10000"/>
                  <a:gd name="T27" fmla="*/ 27209600 h 64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000" h="6448">
                    <a:moveTo>
                      <a:pt x="8160" y="269"/>
                    </a:moveTo>
                    <a:cubicBezTo>
                      <a:pt x="7722" y="211"/>
                      <a:pt x="7792" y="194"/>
                      <a:pt x="7370" y="149"/>
                    </a:cubicBezTo>
                    <a:lnTo>
                      <a:pt x="5626" y="0"/>
                    </a:lnTo>
                    <a:lnTo>
                      <a:pt x="1875" y="496"/>
                    </a:lnTo>
                    <a:lnTo>
                      <a:pt x="0" y="1489"/>
                    </a:lnTo>
                    <a:lnTo>
                      <a:pt x="0" y="3473"/>
                    </a:lnTo>
                    <a:lnTo>
                      <a:pt x="3125" y="5951"/>
                    </a:lnTo>
                    <a:lnTo>
                      <a:pt x="4375" y="6448"/>
                    </a:lnTo>
                    <a:lnTo>
                      <a:pt x="5626" y="5951"/>
                    </a:lnTo>
                    <a:lnTo>
                      <a:pt x="6249" y="4959"/>
                    </a:lnTo>
                    <a:lnTo>
                      <a:pt x="8126" y="4466"/>
                    </a:lnTo>
                    <a:lnTo>
                      <a:pt x="10000" y="3473"/>
                    </a:lnTo>
                    <a:lnTo>
                      <a:pt x="10000" y="496"/>
                    </a:lnTo>
                    <a:lnTo>
                      <a:pt x="8160" y="26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xmlns="" id="{1C06DE6E-B043-466E-B807-60C420B0DD7B}"/>
                </a:ext>
              </a:extLst>
            </p:cNvPr>
            <p:cNvGrpSpPr/>
            <p:nvPr/>
          </p:nvGrpSpPr>
          <p:grpSpPr>
            <a:xfrm>
              <a:off x="8217985" y="2615650"/>
              <a:ext cx="638316" cy="712059"/>
              <a:chOff x="4974844" y="2413728"/>
              <a:chExt cx="638316" cy="712059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xmlns="" id="{C88182AB-05E5-48AF-9D83-7FEA73D47CAA}"/>
                  </a:ext>
                </a:extLst>
              </p:cNvPr>
              <p:cNvSpPr txBox="1"/>
              <p:nvPr/>
            </p:nvSpPr>
            <p:spPr>
              <a:xfrm>
                <a:off x="4974844" y="2413728"/>
                <a:ext cx="6383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Saudi</a:t>
                </a:r>
                <a:b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</a:br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Arabia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xmlns="" id="{8FBC7D97-DF88-430B-8595-921C0E441E68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xmlns="" id="{6610A45B-0008-4EA1-9448-35F2435E34F8}"/>
                </a:ext>
              </a:extLst>
            </p:cNvPr>
            <p:cNvGrpSpPr/>
            <p:nvPr/>
          </p:nvGrpSpPr>
          <p:grpSpPr>
            <a:xfrm>
              <a:off x="8345232" y="3819141"/>
              <a:ext cx="591176" cy="494724"/>
              <a:chOff x="5036727" y="2578967"/>
              <a:chExt cx="591176" cy="494724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xmlns="" id="{E4F7BB2D-3BCF-4896-8863-4044334D848B}"/>
                  </a:ext>
                </a:extLst>
              </p:cNvPr>
              <p:cNvSpPr txBox="1"/>
              <p:nvPr/>
            </p:nvSpPr>
            <p:spPr>
              <a:xfrm>
                <a:off x="5060175" y="2578967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India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xmlns="" id="{680CC4F6-E243-402F-93C7-D00F1AE0F2C6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82%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xmlns="" id="{8C02F1DD-35CF-4B59-9772-A1FB1308FFA1}"/>
                </a:ext>
              </a:extLst>
            </p:cNvPr>
            <p:cNvGrpSpPr/>
            <p:nvPr/>
          </p:nvGrpSpPr>
          <p:grpSpPr>
            <a:xfrm>
              <a:off x="9108546" y="4143813"/>
              <a:ext cx="797014" cy="494724"/>
              <a:chOff x="4924722" y="2578967"/>
              <a:chExt cx="797014" cy="494724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xmlns="" id="{F2AF898D-8ED1-41D8-98B1-0B8EEDE1CA4A}"/>
                  </a:ext>
                </a:extLst>
              </p:cNvPr>
              <p:cNvSpPr txBox="1"/>
              <p:nvPr/>
            </p:nvSpPr>
            <p:spPr>
              <a:xfrm>
                <a:off x="4924722" y="2578967"/>
                <a:ext cx="7970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Thailand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xmlns="" id="{7882B020-E080-43B8-9FA4-AE074A9A28D7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12%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EDC32B18-4FAD-490B-B3C9-002D3ED11699}"/>
                </a:ext>
              </a:extLst>
            </p:cNvPr>
            <p:cNvGrpSpPr/>
            <p:nvPr/>
          </p:nvGrpSpPr>
          <p:grpSpPr>
            <a:xfrm>
              <a:off x="6189385" y="4173204"/>
              <a:ext cx="686406" cy="580407"/>
              <a:chOff x="4950803" y="2545380"/>
              <a:chExt cx="686406" cy="580407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xmlns="" id="{0918BFB6-915C-494F-8F97-E27DEAC2E767}"/>
                  </a:ext>
                </a:extLst>
              </p:cNvPr>
              <p:cNvSpPr txBox="1"/>
              <p:nvPr/>
            </p:nvSpPr>
            <p:spPr>
              <a:xfrm>
                <a:off x="4950803" y="2545380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Nigeria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xmlns="" id="{7B107E5A-F3AB-4D4C-9CF4-5CB99FFBDE2A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xmlns="" id="{8E9262E8-A0F7-4C7C-ADED-B0E705FCE7A6}"/>
                </a:ext>
              </a:extLst>
            </p:cNvPr>
            <p:cNvGrpSpPr/>
            <p:nvPr/>
          </p:nvGrpSpPr>
          <p:grpSpPr>
            <a:xfrm>
              <a:off x="11136975" y="2573244"/>
              <a:ext cx="592575" cy="494724"/>
              <a:chOff x="5035328" y="2578967"/>
              <a:chExt cx="592575" cy="494724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xmlns="" id="{6B99C0D7-C377-4807-B238-947964150F08}"/>
                  </a:ext>
                </a:extLst>
              </p:cNvPr>
              <p:cNvSpPr txBox="1"/>
              <p:nvPr/>
            </p:nvSpPr>
            <p:spPr>
              <a:xfrm>
                <a:off x="5035328" y="2578967"/>
                <a:ext cx="5758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China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xmlns="" id="{3F59CDED-3F94-4518-B077-C8816661B9F0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73%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xmlns="" id="{B14205A4-084D-4C67-90AA-4B42E52C5F25}"/>
                </a:ext>
              </a:extLst>
            </p:cNvPr>
            <p:cNvGrpSpPr/>
            <p:nvPr/>
          </p:nvGrpSpPr>
          <p:grpSpPr>
            <a:xfrm>
              <a:off x="10298502" y="187580"/>
              <a:ext cx="647934" cy="494724"/>
              <a:chOff x="4999263" y="2578967"/>
              <a:chExt cx="647934" cy="494724"/>
            </a:xfrm>
          </p:grpSpPr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xmlns="" id="{BBC4F077-CE9A-4892-ACD2-DD62DA98B780}"/>
                  </a:ext>
                </a:extLst>
              </p:cNvPr>
              <p:cNvSpPr txBox="1"/>
              <p:nvPr/>
            </p:nvSpPr>
            <p:spPr>
              <a:xfrm>
                <a:off x="4999263" y="2578967"/>
                <a:ext cx="6479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Russia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:a16="http://schemas.microsoft.com/office/drawing/2014/main" xmlns="" id="{ACBD7BD2-69DA-4F5B-8A6F-11B29160CF65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39%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xmlns="" id="{5C325501-C0DC-4EA1-987D-1F3D012DBD10}"/>
                </a:ext>
              </a:extLst>
            </p:cNvPr>
            <p:cNvGrpSpPr/>
            <p:nvPr/>
          </p:nvGrpSpPr>
          <p:grpSpPr>
            <a:xfrm>
              <a:off x="9959945" y="4651925"/>
              <a:ext cx="865943" cy="494724"/>
              <a:chOff x="4890259" y="2578967"/>
              <a:chExt cx="865943" cy="494724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xmlns="" id="{67B9AE1B-C0B5-42B3-A0EE-6DBE1462D442}"/>
                  </a:ext>
                </a:extLst>
              </p:cNvPr>
              <p:cNvSpPr txBox="1"/>
              <p:nvPr/>
            </p:nvSpPr>
            <p:spPr>
              <a:xfrm>
                <a:off x="4890259" y="2578967"/>
                <a:ext cx="8659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Indonesia	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xmlns="" id="{89AAD279-0E83-4E40-BCD1-391FC403191A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27%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xmlns="" id="{68E5F606-8B74-49FF-8468-AAA79BAE1F6E}"/>
                </a:ext>
              </a:extLst>
            </p:cNvPr>
            <p:cNvGrpSpPr/>
            <p:nvPr/>
          </p:nvGrpSpPr>
          <p:grpSpPr>
            <a:xfrm>
              <a:off x="7616314" y="5148134"/>
              <a:ext cx="630301" cy="666941"/>
              <a:chOff x="5008079" y="2406750"/>
              <a:chExt cx="630301" cy="666941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xmlns="" id="{C1546961-8706-4AC6-973A-BC0676980C9D}"/>
                  </a:ext>
                </a:extLst>
              </p:cNvPr>
              <p:cNvSpPr txBox="1"/>
              <p:nvPr/>
            </p:nvSpPr>
            <p:spPr>
              <a:xfrm>
                <a:off x="5008079" y="2406750"/>
                <a:ext cx="630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South 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Africa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7" name="Rectangle: Rounded Corners 226">
                <a:extLst>
                  <a:ext uri="{FF2B5EF4-FFF2-40B4-BE49-F238E27FC236}">
                    <a16:creationId xmlns:a16="http://schemas.microsoft.com/office/drawing/2014/main" xmlns="" id="{4D352CAA-CF1E-49DC-8FD8-935704B07031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39%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xmlns="" id="{D45B8BCD-5A0F-4E3C-A477-010923F70E81}"/>
                </a:ext>
              </a:extLst>
            </p:cNvPr>
            <p:cNvGrpSpPr/>
            <p:nvPr/>
          </p:nvGrpSpPr>
          <p:grpSpPr>
            <a:xfrm>
              <a:off x="10810028" y="3669102"/>
              <a:ext cx="819455" cy="580407"/>
              <a:chOff x="4884277" y="2545380"/>
              <a:chExt cx="819455" cy="580407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xmlns="" id="{A38C5E89-48FC-46D2-AD92-1F5BB8F81DFA}"/>
                  </a:ext>
                </a:extLst>
              </p:cNvPr>
              <p:cNvSpPr txBox="1"/>
              <p:nvPr/>
            </p:nvSpPr>
            <p:spPr>
              <a:xfrm>
                <a:off x="4884277" y="2545380"/>
                <a:ext cx="8194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Malaysia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xmlns="" id="{7A1DD39F-C72B-4987-BFE1-6CB107B7C075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xmlns="" id="{85082340-1476-4D43-A871-B8371B761F2B}"/>
                </a:ext>
              </a:extLst>
            </p:cNvPr>
            <p:cNvGrpSpPr/>
            <p:nvPr/>
          </p:nvGrpSpPr>
          <p:grpSpPr>
            <a:xfrm>
              <a:off x="5035916" y="3755218"/>
              <a:ext cx="599787" cy="494724"/>
              <a:chOff x="5028116" y="2578967"/>
              <a:chExt cx="599787" cy="494724"/>
            </a:xfrm>
          </p:grpSpPr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xmlns="" id="{656C2740-2C81-45C7-AC5F-F2CC1AA21BE6}"/>
                  </a:ext>
                </a:extLst>
              </p:cNvPr>
              <p:cNvSpPr txBox="1"/>
              <p:nvPr/>
            </p:nvSpPr>
            <p:spPr>
              <a:xfrm>
                <a:off x="5028116" y="2578967"/>
                <a:ext cx="5902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Brazil</a:t>
                </a:r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xmlns="" id="{E3529810-106D-4926-B72D-EEA56B637B10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73%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xmlns="" id="{25A8A2FD-EFD0-4E08-94F9-49E915DE27C6}"/>
                </a:ext>
              </a:extLst>
            </p:cNvPr>
            <p:cNvGrpSpPr/>
            <p:nvPr/>
          </p:nvGrpSpPr>
          <p:grpSpPr>
            <a:xfrm>
              <a:off x="2483483" y="3548033"/>
              <a:ext cx="686406" cy="494724"/>
              <a:chOff x="4980027" y="2578967"/>
              <a:chExt cx="686406" cy="494724"/>
            </a:xfrm>
          </p:grpSpPr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xmlns="" id="{3F94F670-02E4-4682-9DB7-9A000F4BC053}"/>
                  </a:ext>
                </a:extLst>
              </p:cNvPr>
              <p:cNvSpPr txBox="1"/>
              <p:nvPr/>
            </p:nvSpPr>
            <p:spPr>
              <a:xfrm>
                <a:off x="4980027" y="2578967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Mexico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xmlns="" id="{24A5BE07-0D51-4B71-AC4D-F1286322EEEE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21%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xmlns="" id="{3626AC36-BADF-426A-8648-616CB72007FE}"/>
              </a:ext>
            </a:extLst>
          </p:cNvPr>
          <p:cNvSpPr txBox="1"/>
          <p:nvPr/>
        </p:nvSpPr>
        <p:spPr>
          <a:xfrm>
            <a:off x="0" y="6437367"/>
            <a:ext cx="609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Global Intelligence Alliance, Business Perspectives on Emerging Markets 2012-2017 Survey,</a:t>
            </a:r>
          </a:p>
          <a:p>
            <a:r>
              <a:rPr lang="en-US" sz="1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Qn</a:t>
            </a: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: Which are the top 5 Emerging Markets for your industry over the next 5 years? N=34</a:t>
            </a:r>
            <a:endParaRPr lang="en-IN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6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ontently.com/wp-content/uploads/2015/09/FINRA-finance.jpg">
            <a:extLst>
              <a:ext uri="{FF2B5EF4-FFF2-40B4-BE49-F238E27FC236}">
                <a16:creationId xmlns:a16="http://schemas.microsoft.com/office/drawing/2014/main" xmlns="" id="{0DAB3B58-5128-4A9C-9DD6-28912E7F7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3" t="-104" r="5534" b="104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rapezoid 2">
            <a:extLst>
              <a:ext uri="{FF2B5EF4-FFF2-40B4-BE49-F238E27FC236}">
                <a16:creationId xmlns:a16="http://schemas.microsoft.com/office/drawing/2014/main" xmlns="" id="{1B3874E4-3FDE-433E-A09E-BA162A2C9C44}"/>
              </a:ext>
            </a:extLst>
          </p:cNvPr>
          <p:cNvSpPr/>
          <p:nvPr/>
        </p:nvSpPr>
        <p:spPr>
          <a:xfrm>
            <a:off x="0" y="-3573"/>
            <a:ext cx="12191999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79478" y="1745747"/>
            <a:ext cx="3648974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OUR 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VISION</a:t>
            </a:r>
            <a:endParaRPr lang="en-IN" sz="54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5F8D9980-6852-43AD-BCC4-23A3C8EDF5D2}"/>
              </a:ext>
            </a:extLst>
          </p:cNvPr>
          <p:cNvCxnSpPr>
            <a:cxnSpLocks/>
          </p:cNvCxnSpPr>
          <p:nvPr/>
        </p:nvCxnSpPr>
        <p:spPr>
          <a:xfrm>
            <a:off x="1580601" y="3609959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215F042-DF9E-4652-978A-B6926E0D6CB7}"/>
              </a:ext>
            </a:extLst>
          </p:cNvPr>
          <p:cNvSpPr txBox="1"/>
          <p:nvPr/>
        </p:nvSpPr>
        <p:spPr>
          <a:xfrm>
            <a:off x="1479478" y="4132409"/>
            <a:ext cx="90170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 play a key and structural role in the development of </a:t>
            </a:r>
            <a:r>
              <a:rPr lang="en-US" sz="2800" dirty="0" err="1">
                <a:solidFill>
                  <a:schemeClr val="bg1"/>
                </a:solidFill>
              </a:rPr>
              <a:t>blockchain</a:t>
            </a:r>
            <a:r>
              <a:rPr lang="en-US" sz="2800" dirty="0">
                <a:solidFill>
                  <a:schemeClr val="bg1"/>
                </a:solidFill>
              </a:rPr>
              <a:t> technologies by leaving our footprint on the emerging industries for decades to come.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c 8">
            <a:extLst>
              <a:ext uri="{FF2B5EF4-FFF2-40B4-BE49-F238E27FC236}">
                <a16:creationId xmlns:a16="http://schemas.microsoft.com/office/drawing/2014/main" xmlns="" id="{44FA806F-1243-49DF-891E-B194FEA0FAE3}"/>
              </a:ext>
            </a:extLst>
          </p:cNvPr>
          <p:cNvSpPr/>
          <p:nvPr/>
        </p:nvSpPr>
        <p:spPr>
          <a:xfrm>
            <a:off x="9115042" y="-1124024"/>
            <a:ext cx="9168204" cy="9154633"/>
          </a:xfrm>
          <a:prstGeom prst="arc">
            <a:avLst>
              <a:gd name="adj1" fmla="val 7859918"/>
              <a:gd name="adj2" fmla="val 137928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35397C3-549D-4E1A-850F-B5278C2CEFB3}"/>
              </a:ext>
            </a:extLst>
          </p:cNvPr>
          <p:cNvGrpSpPr/>
          <p:nvPr/>
        </p:nvGrpSpPr>
        <p:grpSpPr>
          <a:xfrm>
            <a:off x="9155390" y="1088333"/>
            <a:ext cx="886868" cy="886868"/>
            <a:chOff x="8197703" y="765549"/>
            <a:chExt cx="1265274" cy="1265274"/>
          </a:xfrm>
        </p:grpSpPr>
        <p:sp>
          <p:nvSpPr>
            <p:cNvPr id="5" name="Oval 4"/>
            <p:cNvSpPr/>
            <p:nvPr/>
          </p:nvSpPr>
          <p:spPr>
            <a:xfrm>
              <a:off x="8197703" y="765549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103" y="986949"/>
              <a:ext cx="822474" cy="82247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F0965DD-B9A6-4357-B94B-905752B45703}"/>
              </a:ext>
            </a:extLst>
          </p:cNvPr>
          <p:cNvGrpSpPr/>
          <p:nvPr/>
        </p:nvGrpSpPr>
        <p:grpSpPr>
          <a:xfrm>
            <a:off x="8708445" y="2297667"/>
            <a:ext cx="927216" cy="927216"/>
            <a:chOff x="7713921" y="2849530"/>
            <a:chExt cx="1265274" cy="1265274"/>
          </a:xfrm>
        </p:grpSpPr>
        <p:sp>
          <p:nvSpPr>
            <p:cNvPr id="7" name="Oval 6"/>
            <p:cNvSpPr/>
            <p:nvPr/>
          </p:nvSpPr>
          <p:spPr>
            <a:xfrm>
              <a:off x="7713921" y="2849530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585" y="3026739"/>
              <a:ext cx="917945" cy="91794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27EADF1-4262-4290-9286-98662E493B9D}"/>
              </a:ext>
            </a:extLst>
          </p:cNvPr>
          <p:cNvGrpSpPr/>
          <p:nvPr/>
        </p:nvGrpSpPr>
        <p:grpSpPr>
          <a:xfrm>
            <a:off x="9155390" y="4972858"/>
            <a:ext cx="886868" cy="886868"/>
            <a:chOff x="8197703" y="4933511"/>
            <a:chExt cx="1265274" cy="1265274"/>
          </a:xfrm>
        </p:grpSpPr>
        <p:sp>
          <p:nvSpPr>
            <p:cNvPr id="6" name="Oval 5"/>
            <p:cNvSpPr/>
            <p:nvPr/>
          </p:nvSpPr>
          <p:spPr>
            <a:xfrm>
              <a:off x="8197703" y="4933511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4212" y="5218432"/>
              <a:ext cx="717365" cy="71736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5BA4E84-F129-45E4-A2F8-34D0BDBEC220}"/>
              </a:ext>
            </a:extLst>
          </p:cNvPr>
          <p:cNvGrpSpPr/>
          <p:nvPr/>
        </p:nvGrpSpPr>
        <p:grpSpPr>
          <a:xfrm>
            <a:off x="8708445" y="3662345"/>
            <a:ext cx="927216" cy="927216"/>
            <a:chOff x="7713921" y="2849530"/>
            <a:chExt cx="1265274" cy="126527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5261A1B0-CDC4-43DC-8978-7472548ECA82}"/>
                </a:ext>
              </a:extLst>
            </p:cNvPr>
            <p:cNvSpPr/>
            <p:nvPr/>
          </p:nvSpPr>
          <p:spPr>
            <a:xfrm>
              <a:off x="7713921" y="2849530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A7685F0B-A9AE-4552-8804-18E25AFD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585" y="3026739"/>
              <a:ext cx="917945" cy="917945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8303416-E01C-4121-BF81-1FA6614790AF}"/>
              </a:ext>
            </a:extLst>
          </p:cNvPr>
          <p:cNvSpPr txBox="1">
            <a:spLocks/>
          </p:cNvSpPr>
          <p:nvPr/>
        </p:nvSpPr>
        <p:spPr>
          <a:xfrm>
            <a:off x="269904" y="991466"/>
            <a:ext cx="3240997" cy="2428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WHERE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WE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OPERATE</a:t>
            </a:r>
            <a:endParaRPr lang="en-IN" sz="54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7851CA-57D9-4EA6-8806-ABC01CA72EE6}"/>
              </a:ext>
            </a:extLst>
          </p:cNvPr>
          <p:cNvCxnSpPr>
            <a:cxnSpLocks/>
          </p:cNvCxnSpPr>
          <p:nvPr/>
        </p:nvCxnSpPr>
        <p:spPr>
          <a:xfrm>
            <a:off x="371027" y="3796112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5F3CB0D-F76D-4C11-A2D9-B26B57441ED8}"/>
              </a:ext>
            </a:extLst>
          </p:cNvPr>
          <p:cNvSpPr txBox="1"/>
          <p:nvPr/>
        </p:nvSpPr>
        <p:spPr>
          <a:xfrm>
            <a:off x="280929" y="4234194"/>
            <a:ext cx="3252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Intersection of decentralized economics and high-scale applications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974250EB-B645-4C88-9243-1822C568A81D}"/>
              </a:ext>
            </a:extLst>
          </p:cNvPr>
          <p:cNvCxnSpPr>
            <a:cxnSpLocks/>
          </p:cNvCxnSpPr>
          <p:nvPr/>
        </p:nvCxnSpPr>
        <p:spPr>
          <a:xfrm>
            <a:off x="3533088" y="124351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BA26536-B299-450A-82BA-8DD9D30AE38F}"/>
              </a:ext>
            </a:extLst>
          </p:cNvPr>
          <p:cNvSpPr/>
          <p:nvPr/>
        </p:nvSpPr>
        <p:spPr>
          <a:xfrm>
            <a:off x="3751074" y="1227068"/>
            <a:ext cx="5208782" cy="85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INSURANCE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Building a new framework for managing risk by restructuring and realigning incentives for all stakeholders involved.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8B322F0-87EE-4939-8FFD-A873D9AB3E42}"/>
              </a:ext>
            </a:extLst>
          </p:cNvPr>
          <p:cNvSpPr/>
          <p:nvPr/>
        </p:nvSpPr>
        <p:spPr>
          <a:xfrm>
            <a:off x="3751074" y="5111593"/>
            <a:ext cx="444029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LOGIC CONSENSUS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35A95DC-7F1B-4D3C-8081-B56354E159DB}"/>
              </a:ext>
            </a:extLst>
          </p:cNvPr>
          <p:cNvSpPr/>
          <p:nvPr/>
        </p:nvSpPr>
        <p:spPr>
          <a:xfrm>
            <a:off x="3751073" y="2456576"/>
            <a:ext cx="418888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FINANCIAL INSTRUMENTS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7A27BDB-324E-416C-B64F-3BA496F1D331}"/>
              </a:ext>
            </a:extLst>
          </p:cNvPr>
          <p:cNvSpPr/>
          <p:nvPr/>
        </p:nvSpPr>
        <p:spPr>
          <a:xfrm>
            <a:off x="3751074" y="3821254"/>
            <a:ext cx="465362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SUPPLY CHAIN MANAGEMENT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58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wiline.com/img/business-internet-phone-network.jpg">
            <a:extLst>
              <a:ext uri="{FF2B5EF4-FFF2-40B4-BE49-F238E27FC236}">
                <a16:creationId xmlns:a16="http://schemas.microsoft.com/office/drawing/2014/main" xmlns="" id="{09DF028F-39BC-40B9-BE48-548F56D92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34842"/>
          <a:stretch/>
        </p:blipFill>
        <p:spPr bwMode="auto">
          <a:xfrm>
            <a:off x="0" y="-1"/>
            <a:ext cx="3361039" cy="68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:a16="http://schemas.microsoft.com/office/drawing/2014/main" xmlns="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Inter-Ledger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Network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3" y="3695727"/>
            <a:ext cx="2833895" cy="10772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Inter-Ledger network uses a public notarized cross-chain database, combining the best of private data-bases with the public blockchain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335998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2" y="1492625"/>
            <a:ext cx="3625585" cy="428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SAME SECURITY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cross-chain database has the same security guarantees as public blockchains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1000x TRANSACTIONS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networks with focused transactions allows the network to grow faster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LARGER DATA VOLUMES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chains allows the system to scale, allowing the system to handle larger volumes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rgbClr val="FFFFFF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PUBLIC/PRIVATE HYBRID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Best of both private and public blockchains</a:t>
            </a:r>
          </a:p>
          <a:p>
            <a:pPr lvl="0">
              <a:lnSpc>
                <a:spcPct val="80000"/>
              </a:lnSpc>
            </a:pPr>
            <a:endParaRPr lang="en-US" sz="1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4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6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109375C5-F3C8-4827-826D-10DAEA3942CB}"/>
              </a:ext>
            </a:extLst>
          </p:cNvPr>
          <p:cNvGrpSpPr/>
          <p:nvPr/>
        </p:nvGrpSpPr>
        <p:grpSpPr>
          <a:xfrm>
            <a:off x="3841480" y="2613991"/>
            <a:ext cx="3140996" cy="1042310"/>
            <a:chOff x="3841480" y="2613991"/>
            <a:chExt cx="3140996" cy="10423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41A30615-32BE-45E8-86AA-B27C8185802E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8" y="2818281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7C956CC8-B7E2-44AF-B611-F61006C1B954}"/>
                </a:ext>
              </a:extLst>
            </p:cNvPr>
            <p:cNvGrpSpPr/>
            <p:nvPr/>
          </p:nvGrpSpPr>
          <p:grpSpPr>
            <a:xfrm>
              <a:off x="3841480" y="2613991"/>
              <a:ext cx="3140996" cy="1042310"/>
              <a:chOff x="3841480" y="2613991"/>
              <a:chExt cx="3140996" cy="10423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1F553D6C-3329-46CD-B226-566DD73AF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5315" y="2613993"/>
                <a:ext cx="408578" cy="40857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81AFDBF1-0858-4B71-86AA-58E39B4D3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677" y="2818281"/>
                <a:ext cx="133003" cy="0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CD31BEE8-8A3D-4FC5-BF04-3C282B472131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047096" y="2818280"/>
                <a:ext cx="133003" cy="1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5B97CE8-17F1-4D55-9E5C-D34E156C3531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V="1">
                <a:off x="5671839" y="2818280"/>
                <a:ext cx="133003" cy="2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30411542-905C-4482-8245-FEA7DA448104}"/>
                  </a:ext>
                </a:extLst>
              </p:cNvPr>
              <p:cNvSpPr/>
              <p:nvPr/>
            </p:nvSpPr>
            <p:spPr>
              <a:xfrm>
                <a:off x="5804842" y="2715472"/>
                <a:ext cx="205616" cy="205616"/>
              </a:xfrm>
              <a:prstGeom prst="ellipse">
                <a:avLst/>
              </a:prstGeom>
              <a:noFill/>
              <a:ln w="19050">
                <a:solidFill>
                  <a:srgbClr val="81B0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9B165952-EAC2-41F7-AAB5-1F8FFD43E99E}"/>
                  </a:ext>
                </a:extLst>
              </p:cNvPr>
              <p:cNvSpPr/>
              <p:nvPr/>
            </p:nvSpPr>
            <p:spPr>
              <a:xfrm>
                <a:off x="3841480" y="2715472"/>
                <a:ext cx="205616" cy="205616"/>
              </a:xfrm>
              <a:prstGeom prst="ellipse">
                <a:avLst/>
              </a:prstGeom>
              <a:noFill/>
              <a:ln w="19050">
                <a:solidFill>
                  <a:srgbClr val="81B0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xmlns="" id="{8AF9E470-F686-45C1-B76D-D28E90978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112" y="2613993"/>
                <a:ext cx="408578" cy="40857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C52D8C38-8A0D-4E52-9391-AB80A0D73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1934" y="2613991"/>
                <a:ext cx="408578" cy="408578"/>
              </a:xfrm>
              <a:prstGeom prst="rect">
                <a:avLst/>
              </a:prstGeom>
            </p:spPr>
          </p:pic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xmlns="" id="{81BEF72B-C35F-48DC-962A-FED9634F1735}"/>
                  </a:ext>
                </a:extLst>
              </p:cNvPr>
              <p:cNvCxnSpPr>
                <a:stCxn id="34" idx="0"/>
                <a:endCxn id="5" idx="2"/>
              </p:cNvCxnSpPr>
              <p:nvPr/>
            </p:nvCxnSpPr>
            <p:spPr>
              <a:xfrm rot="16200000" flipV="1">
                <a:off x="4481089" y="2921086"/>
                <a:ext cx="633730" cy="836700"/>
              </a:xfrm>
              <a:prstGeom prst="curvedConnector3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Curved 23">
                <a:extLst>
                  <a:ext uri="{FF2B5EF4-FFF2-40B4-BE49-F238E27FC236}">
                    <a16:creationId xmlns:a16="http://schemas.microsoft.com/office/drawing/2014/main" xmlns="" id="{3300F123-E1B2-46C5-B776-70E2C5FA8DFC}"/>
                  </a:ext>
                </a:extLst>
              </p:cNvPr>
              <p:cNvCxnSpPr>
                <a:cxnSpLocks/>
                <a:stCxn id="35" idx="0"/>
                <a:endCxn id="21" idx="2"/>
              </p:cNvCxnSpPr>
              <p:nvPr/>
            </p:nvCxnSpPr>
            <p:spPr>
              <a:xfrm rot="16200000" flipV="1">
                <a:off x="5191031" y="2747941"/>
                <a:ext cx="633730" cy="1182989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Curved 24">
                <a:extLst>
                  <a:ext uri="{FF2B5EF4-FFF2-40B4-BE49-F238E27FC236}">
                    <a16:creationId xmlns:a16="http://schemas.microsoft.com/office/drawing/2014/main" xmlns="" id="{6C03D8FB-58E9-483A-9F17-DDDE4CAAFB6B}"/>
                  </a:ext>
                </a:extLst>
              </p:cNvPr>
              <p:cNvCxnSpPr>
                <a:cxnSpLocks/>
                <a:stCxn id="41" idx="0"/>
                <a:endCxn id="22" idx="2"/>
              </p:cNvCxnSpPr>
              <p:nvPr/>
            </p:nvCxnSpPr>
            <p:spPr>
              <a:xfrm rot="16200000" flipV="1">
                <a:off x="5907484" y="2581308"/>
                <a:ext cx="633732" cy="1516253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F3725C27-A0E0-4439-ACDC-2EF7DA955138}"/>
              </a:ext>
            </a:extLst>
          </p:cNvPr>
          <p:cNvGrpSpPr/>
          <p:nvPr/>
        </p:nvGrpSpPr>
        <p:grpSpPr>
          <a:xfrm>
            <a:off x="5216304" y="2613991"/>
            <a:ext cx="3158085" cy="1042310"/>
            <a:chOff x="5216304" y="2613991"/>
            <a:chExt cx="3158085" cy="10423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756C74CD-554F-4FB6-AFA2-B5021A7F9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7192" y="2613992"/>
              <a:ext cx="408578" cy="4085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99B2CB62-A2DD-45CE-88FC-B4D3DBDBD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1" y="2613991"/>
              <a:ext cx="408578" cy="4085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00885C77-6BAE-47FA-96F7-15AE43C80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030" y="2613991"/>
              <a:ext cx="408578" cy="40857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FBBE6248-10CB-4023-BE78-632D1CB77986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6952608" y="2818280"/>
              <a:ext cx="133003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D8625654-7356-4FB6-A34D-D811416115DB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7494189" y="2818280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4D9BE960-5F82-4AB6-831B-7ABCD43184B1}"/>
                </a:ext>
              </a:extLst>
            </p:cNvPr>
            <p:cNvCxnSpPr>
              <a:cxnSpLocks/>
              <a:stCxn id="14" idx="6"/>
              <a:endCxn id="8" idx="1"/>
            </p:cNvCxnSpPr>
            <p:nvPr/>
          </p:nvCxnSpPr>
          <p:spPr>
            <a:xfrm>
              <a:off x="6411027" y="2818279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F5C67A63-DDE8-4A0E-8D0E-A02D396BCCCF}"/>
                </a:ext>
              </a:extLst>
            </p:cNvPr>
            <p:cNvCxnSpPr>
              <a:cxnSpLocks/>
              <a:stCxn id="6" idx="3"/>
              <a:endCxn id="13" idx="2"/>
            </p:cNvCxnSpPr>
            <p:nvPr/>
          </p:nvCxnSpPr>
          <p:spPr>
            <a:xfrm flipV="1">
              <a:off x="8035770" y="2818279"/>
              <a:ext cx="133003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EE2BC3FA-D425-4A93-BCA7-A3AD606F642F}"/>
                </a:ext>
              </a:extLst>
            </p:cNvPr>
            <p:cNvSpPr/>
            <p:nvPr/>
          </p:nvSpPr>
          <p:spPr>
            <a:xfrm>
              <a:off x="8168773" y="2715472"/>
              <a:ext cx="205616" cy="205616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16D6D1B-8292-4BFC-9804-4103081977F3}"/>
                </a:ext>
              </a:extLst>
            </p:cNvPr>
            <p:cNvSpPr/>
            <p:nvPr/>
          </p:nvSpPr>
          <p:spPr>
            <a:xfrm>
              <a:off x="6205411" y="2715472"/>
              <a:ext cx="205616" cy="205616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xmlns="" id="{712330A0-A0E3-4AE9-A6AE-3C860337A347}"/>
                </a:ext>
              </a:extLst>
            </p:cNvPr>
            <p:cNvCxnSpPr>
              <a:cxnSpLocks/>
              <a:stCxn id="34" idx="0"/>
              <a:endCxn id="8" idx="2"/>
            </p:cNvCxnSpPr>
            <p:nvPr/>
          </p:nvCxnSpPr>
          <p:spPr>
            <a:xfrm rot="5400000" flipH="1" flipV="1">
              <a:off x="5665446" y="2573427"/>
              <a:ext cx="633732" cy="153201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xmlns="" id="{D1D61EC2-60BA-40FA-ADF8-6778E9A43B75}"/>
                </a:ext>
              </a:extLst>
            </p:cNvPr>
            <p:cNvCxnSpPr>
              <a:cxnSpLocks/>
              <a:stCxn id="35" idx="0"/>
              <a:endCxn id="7" idx="2"/>
            </p:cNvCxnSpPr>
            <p:nvPr/>
          </p:nvCxnSpPr>
          <p:spPr>
            <a:xfrm rot="5400000" flipH="1" flipV="1">
              <a:off x="6377779" y="2744180"/>
              <a:ext cx="633732" cy="11905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xmlns="" id="{06F0A93E-8039-4D12-9AAB-50193287F1FD}"/>
                </a:ext>
              </a:extLst>
            </p:cNvPr>
            <p:cNvCxnSpPr>
              <a:cxnSpLocks/>
              <a:stCxn id="41" idx="0"/>
              <a:endCxn id="6" idx="2"/>
            </p:cNvCxnSpPr>
            <p:nvPr/>
          </p:nvCxnSpPr>
          <p:spPr>
            <a:xfrm rot="5400000" flipH="1" flipV="1">
              <a:off x="7090114" y="2914933"/>
              <a:ext cx="633731" cy="84900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ECF2A758-55EC-4D3A-95CB-B0B0A259DFD4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4707572" y="3939930"/>
            <a:ext cx="130349" cy="3534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08E6B2AC-CCAA-4B80-875F-02A7FB0DAC9F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5594687" y="3939930"/>
            <a:ext cx="130348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AC2214C5-224C-4E78-929F-C2268A0339B3}"/>
              </a:ext>
            </a:extLst>
          </p:cNvPr>
          <p:cNvCxnSpPr>
            <a:cxnSpLocks/>
            <a:stCxn id="32" idx="6"/>
            <a:endCxn id="33" idx="1"/>
          </p:cNvCxnSpPr>
          <p:nvPr/>
        </p:nvCxnSpPr>
        <p:spPr>
          <a:xfrm>
            <a:off x="3820458" y="3943464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DD1B21D7-DC04-437B-9776-3F9681B1BEB0}"/>
              </a:ext>
            </a:extLst>
          </p:cNvPr>
          <p:cNvSpPr/>
          <p:nvPr/>
        </p:nvSpPr>
        <p:spPr>
          <a:xfrm>
            <a:off x="3614842" y="3840656"/>
            <a:ext cx="205616" cy="205616"/>
          </a:xfrm>
          <a:prstGeom prst="ellipse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3A0945F9-C3AA-471C-AA45-1CF8CDB59D3B}"/>
              </a:ext>
            </a:extLst>
          </p:cNvPr>
          <p:cNvSpPr/>
          <p:nvPr/>
        </p:nvSpPr>
        <p:spPr>
          <a:xfrm>
            <a:off x="3950807" y="3659835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3E4ADD8-9434-4BD8-AA4F-C923B34BAF5F}"/>
              </a:ext>
            </a:extLst>
          </p:cNvPr>
          <p:cNvSpPr/>
          <p:nvPr/>
        </p:nvSpPr>
        <p:spPr>
          <a:xfrm>
            <a:off x="4837921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7E75B86E-9E17-445F-AD82-23F1742B2697}"/>
              </a:ext>
            </a:extLst>
          </p:cNvPr>
          <p:cNvSpPr/>
          <p:nvPr/>
        </p:nvSpPr>
        <p:spPr>
          <a:xfrm>
            <a:off x="5725035" y="3656301"/>
            <a:ext cx="748709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1A6A3EBD-9EEE-4181-AB65-3331E37D9791}"/>
              </a:ext>
            </a:extLst>
          </p:cNvPr>
          <p:cNvCxnSpPr>
            <a:cxnSpLocks/>
            <a:stCxn id="38" idx="3"/>
            <a:endCxn id="37" idx="2"/>
          </p:cNvCxnSpPr>
          <p:nvPr/>
        </p:nvCxnSpPr>
        <p:spPr>
          <a:xfrm>
            <a:off x="8247973" y="3939930"/>
            <a:ext cx="126415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EF226-A558-4F3C-B02B-F1EA7CF18F04}"/>
              </a:ext>
            </a:extLst>
          </p:cNvPr>
          <p:cNvSpPr/>
          <p:nvPr/>
        </p:nvSpPr>
        <p:spPr>
          <a:xfrm>
            <a:off x="8374388" y="3837122"/>
            <a:ext cx="205616" cy="205616"/>
          </a:xfrm>
          <a:prstGeom prst="ellipse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87322E3-A35B-407C-8A22-B444D1816CC6}"/>
              </a:ext>
            </a:extLst>
          </p:cNvPr>
          <p:cNvSpPr/>
          <p:nvPr/>
        </p:nvSpPr>
        <p:spPr>
          <a:xfrm>
            <a:off x="7491208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52BF9836-CC9C-4D0E-AAE2-CBC2EC4BDF66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>
            <a:off x="6473744" y="3939930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55FBCC7-6306-4DC7-B55C-4FB6BD06360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7360859" y="3939930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310058B-B9D3-4377-8C81-FC8EE89DCD5F}"/>
              </a:ext>
            </a:extLst>
          </p:cNvPr>
          <p:cNvSpPr/>
          <p:nvPr/>
        </p:nvSpPr>
        <p:spPr>
          <a:xfrm>
            <a:off x="6604094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3ED7995-646B-4F14-A7E8-3AF4517D7FEF}"/>
              </a:ext>
            </a:extLst>
          </p:cNvPr>
          <p:cNvSpPr txBox="1"/>
          <p:nvPr/>
        </p:nvSpPr>
        <p:spPr>
          <a:xfrm>
            <a:off x="4923426" y="4415050"/>
            <a:ext cx="2351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Regular private blockchain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33A3BD8-71AB-4A20-B437-08784876E9CC}"/>
              </a:ext>
            </a:extLst>
          </p:cNvPr>
          <p:cNvSpPr txBox="1"/>
          <p:nvPr/>
        </p:nvSpPr>
        <p:spPr>
          <a:xfrm>
            <a:off x="4336741" y="2109930"/>
            <a:ext cx="3525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Connected to multiple public blockchains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2"/>
      <p:bldP spid="46" grpId="0"/>
      <p:bldP spid="4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1AA88DD5-7668-4A8C-9432-10DD10066D7F}"/>
              </a:ext>
            </a:extLst>
          </p:cNvPr>
          <p:cNvGrpSpPr/>
          <p:nvPr/>
        </p:nvGrpSpPr>
        <p:grpSpPr>
          <a:xfrm>
            <a:off x="3616808" y="2617525"/>
            <a:ext cx="4965162" cy="1613102"/>
            <a:chOff x="672860" y="531885"/>
            <a:chExt cx="6116000" cy="19869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00264828-F1E4-4C2D-8B02-E49F3618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xmlns="" id="{C97D73E6-FDF4-439C-ADEE-88852697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xmlns="" id="{AF19408B-FA58-485A-B8AF-2A6873A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xmlns="" id="{7E51730B-F758-47CA-99AA-757877D7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119AF5AF-449A-4860-BD23-550587E7C8D5}"/>
                </a:ext>
              </a:extLst>
            </p:cNvPr>
            <p:cNvCxnSpPr>
              <a:cxnSpLocks/>
              <a:stCxn id="127" idx="3"/>
              <a:endCxn id="12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622444BA-FFB3-4C9C-B53E-194A514EC5D3}"/>
                </a:ext>
              </a:extLst>
            </p:cNvPr>
            <p:cNvCxnSpPr>
              <a:cxnSpLocks/>
              <a:stCxn id="126" idx="3"/>
              <a:endCxn id="12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476F9D71-E5B6-422A-9A3D-3CAF80F668BF}"/>
                </a:ext>
              </a:extLst>
            </p:cNvPr>
            <p:cNvCxnSpPr>
              <a:cxnSpLocks/>
              <a:stCxn id="133" idx="6"/>
              <a:endCxn id="12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179D47DD-F08F-4C25-9F48-6AED1CC96D81}"/>
                </a:ext>
              </a:extLst>
            </p:cNvPr>
            <p:cNvCxnSpPr>
              <a:cxnSpLocks/>
              <a:stCxn id="125" idx="3"/>
              <a:endCxn id="13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9B0ADE0-AD3F-4CA9-AEB3-4BC8670B5858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D8B26539-E1E3-4286-ABB2-A57EA4891E61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BBC9CF08-3975-46A3-BCF1-ECA0E8F4AF6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0BF43F4-7CD7-4F5A-B739-84C6ABF57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E75A079E-D114-4981-B502-E9C69F2A3D86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1CCD9188-359D-491A-9650-8FE2997B495D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79AAB059-AF74-4455-A3B6-DBD82C95410E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3D951C28-FA01-41F1-A804-21FAEF854F2E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xmlns="" id="{9E4A2B41-3623-4E7F-A213-F9E07C02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xmlns="" id="{96F390B8-301A-4F4A-820E-7224A91EA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42" name="Connector: Curved 141">
              <a:extLst>
                <a:ext uri="{FF2B5EF4-FFF2-40B4-BE49-F238E27FC236}">
                  <a16:creationId xmlns:a16="http://schemas.microsoft.com/office/drawing/2014/main" xmlns="" id="{2272269A-E946-4CD8-BF41-ABF8E2383B84}"/>
                </a:ext>
              </a:extLst>
            </p:cNvPr>
            <p:cNvCxnSpPr>
              <a:stCxn id="191" idx="0"/>
              <a:endCxn id="12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Curved 142">
              <a:extLst>
                <a:ext uri="{FF2B5EF4-FFF2-40B4-BE49-F238E27FC236}">
                  <a16:creationId xmlns:a16="http://schemas.microsoft.com/office/drawing/2014/main" xmlns="" id="{D13608E1-6A32-45D2-BBF0-0669C4F88245}"/>
                </a:ext>
              </a:extLst>
            </p:cNvPr>
            <p:cNvCxnSpPr>
              <a:cxnSpLocks/>
              <a:stCxn id="192" idx="0"/>
              <a:endCxn id="14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Curved 143">
              <a:extLst>
                <a:ext uri="{FF2B5EF4-FFF2-40B4-BE49-F238E27FC236}">
                  <a16:creationId xmlns:a16="http://schemas.microsoft.com/office/drawing/2014/main" xmlns="" id="{00AE40ED-4BBD-4FE2-ADA0-C5BEDFFF07B3}"/>
                </a:ext>
              </a:extLst>
            </p:cNvPr>
            <p:cNvCxnSpPr>
              <a:cxnSpLocks/>
              <a:stCxn id="198" idx="0"/>
              <a:endCxn id="14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Curved 144">
              <a:extLst>
                <a:ext uri="{FF2B5EF4-FFF2-40B4-BE49-F238E27FC236}">
                  <a16:creationId xmlns:a16="http://schemas.microsoft.com/office/drawing/2014/main" xmlns="" id="{F5C60D50-32CE-4322-BFD6-2D9587B98787}"/>
                </a:ext>
              </a:extLst>
            </p:cNvPr>
            <p:cNvCxnSpPr>
              <a:cxnSpLocks/>
              <a:stCxn id="191" idx="0"/>
              <a:endCxn id="12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Curved 145">
              <a:extLst>
                <a:ext uri="{FF2B5EF4-FFF2-40B4-BE49-F238E27FC236}">
                  <a16:creationId xmlns:a16="http://schemas.microsoft.com/office/drawing/2014/main" xmlns="" id="{29C586AE-8100-4C8D-ADD7-AC0B27BC7BB5}"/>
                </a:ext>
              </a:extLst>
            </p:cNvPr>
            <p:cNvCxnSpPr>
              <a:cxnSpLocks/>
              <a:stCxn id="192" idx="0"/>
              <a:endCxn id="12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Curved 146">
              <a:extLst>
                <a:ext uri="{FF2B5EF4-FFF2-40B4-BE49-F238E27FC236}">
                  <a16:creationId xmlns:a16="http://schemas.microsoft.com/office/drawing/2014/main" xmlns="" id="{2C6965A9-E2B2-4395-BB27-C53F1DDE5619}"/>
                </a:ext>
              </a:extLst>
            </p:cNvPr>
            <p:cNvCxnSpPr>
              <a:cxnSpLocks/>
              <a:stCxn id="198" idx="0"/>
              <a:endCxn id="12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5C379B53-ECDE-408E-907D-AFFCD2BA5ACB}"/>
                </a:ext>
              </a:extLst>
            </p:cNvPr>
            <p:cNvCxnSpPr>
              <a:cxnSpLocks/>
              <a:stCxn id="152" idx="3"/>
              <a:endCxn id="191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22D8D608-C218-4AEC-8206-BFC722725111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EAE74078-3F15-49C8-86AD-0FCD80677D2A}"/>
                </a:ext>
              </a:extLst>
            </p:cNvPr>
            <p:cNvCxnSpPr>
              <a:cxnSpLocks/>
              <a:stCxn id="151" idx="6"/>
              <a:endCxn id="15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1D877BA0-7F20-47F2-8C24-973EEC90ACD0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xmlns="" id="{49BE2109-1926-482F-B585-DB4C5AEE44EC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xmlns="" id="{EC96AEA1-B0D7-455B-BA22-4C787521C86E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xmlns="" id="{62A1FA0B-E86B-4C9B-B3D8-9B04C424BF69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A0985C1F-C321-4FAB-9890-878F111D424C}"/>
                </a:ext>
              </a:extLst>
            </p:cNvPr>
            <p:cNvCxnSpPr>
              <a:cxnSpLocks/>
              <a:stCxn id="195" idx="3"/>
              <a:endCxn id="194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0F302FE9-7FE8-4648-AD96-90F0AF876001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xmlns="" id="{539763CE-100F-42B3-8FC7-C9B01784EAE4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63B91C41-0730-42E9-8755-F2098EB82980}"/>
                </a:ext>
              </a:extLst>
            </p:cNvPr>
            <p:cNvCxnSpPr>
              <a:cxnSpLocks/>
              <a:stCxn id="192" idx="3"/>
              <a:endCxn id="198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4A1B2636-68B4-401D-B63B-A69415CAF344}"/>
                </a:ext>
              </a:extLst>
            </p:cNvPr>
            <p:cNvCxnSpPr>
              <a:cxnSpLocks/>
              <a:stCxn id="198" idx="3"/>
              <a:endCxn id="195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xmlns="" id="{169F5295-B295-49C0-9EA2-0DB2564189D3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DC9EF529-C30C-4D1C-9621-B7DC136479A3}"/>
              </a:ext>
            </a:extLst>
          </p:cNvPr>
          <p:cNvGrpSpPr/>
          <p:nvPr/>
        </p:nvGrpSpPr>
        <p:grpSpPr>
          <a:xfrm>
            <a:off x="3614842" y="2613991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:a16="http://schemas.microsoft.com/office/drawing/2014/main" xmlns="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:a16="http://schemas.microsoft.com/office/drawing/2014/main" xmlns="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xmlns="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xmlns="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:a16="http://schemas.microsoft.com/office/drawing/2014/main" xmlns="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:a16="http://schemas.microsoft.com/office/drawing/2014/main" xmlns="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xmlns="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xmlns="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89" name="TextBox 388">
            <a:extLst>
              <a:ext uri="{FF2B5EF4-FFF2-40B4-BE49-F238E27FC236}">
                <a16:creationId xmlns:a16="http://schemas.microsoft.com/office/drawing/2014/main" xmlns="" id="{423EE9DC-7B79-4003-9457-633501B6DA93}"/>
              </a:ext>
            </a:extLst>
          </p:cNvPr>
          <p:cNvSpPr txBox="1"/>
          <p:nvPr/>
        </p:nvSpPr>
        <p:spPr>
          <a:xfrm>
            <a:off x="3302803" y="2455310"/>
            <a:ext cx="5593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Multiple private blockchains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/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Each capable of focusing on a specific task in a larger environment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xmlns="" id="{81E43E76-EDCA-4A1C-829E-440434EFD94C}"/>
              </a:ext>
            </a:extLst>
          </p:cNvPr>
          <p:cNvSpPr txBox="1"/>
          <p:nvPr/>
        </p:nvSpPr>
        <p:spPr>
          <a:xfrm>
            <a:off x="4230268" y="3304074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Blockchains working on the same protocol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endParaRPr lang="en-US" sz="1400" dirty="0">
              <a:solidFill>
                <a:schemeClr val="bg2"/>
              </a:solidFill>
              <a:latin typeface="Exo 2" panose="00000500000000000000" pitchFamily="2" charset="0"/>
            </a:endParaRP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Allowing them to communicate with each other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C -0.07109 -0.0088 -0.14674 -0.0051 -0.18307 -0.05926 C -0.21953 -0.11366 -0.23516 -0.18403 -0.24128 -0.30024 " pathEditMode="relative" rAng="0" ptsTypes="AAA">
                                      <p:cBhvr>
                                        <p:cTn id="6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1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7 C 0.07943 -0.00069 0.14271 -0.00532 0.18398 -0.08287 C 0.22526 -0.15995 0.22826 -0.20139 0.23034 -0.29907 " pathEditMode="relative" rAng="0" ptsTypes="AAA">
                                      <p:cBhvr>
                                        <p:cTn id="8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3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389" grpId="1"/>
      <p:bldP spid="390" grpId="0"/>
      <p:bldP spid="39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1AA88DD5-7668-4A8C-9432-10DD10066D7F}"/>
              </a:ext>
            </a:extLst>
          </p:cNvPr>
          <p:cNvGrpSpPr/>
          <p:nvPr/>
        </p:nvGrpSpPr>
        <p:grpSpPr>
          <a:xfrm>
            <a:off x="3616808" y="2617525"/>
            <a:ext cx="4965162" cy="1613102"/>
            <a:chOff x="672860" y="531885"/>
            <a:chExt cx="6116000" cy="19869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00264828-F1E4-4C2D-8B02-E49F3618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xmlns="" id="{C97D73E6-FDF4-439C-ADEE-88852697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xmlns="" id="{AF19408B-FA58-485A-B8AF-2A6873A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xmlns="" id="{7E51730B-F758-47CA-99AA-757877D7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119AF5AF-449A-4860-BD23-550587E7C8D5}"/>
                </a:ext>
              </a:extLst>
            </p:cNvPr>
            <p:cNvCxnSpPr>
              <a:cxnSpLocks/>
              <a:stCxn id="127" idx="3"/>
              <a:endCxn id="12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622444BA-FFB3-4C9C-B53E-194A514EC5D3}"/>
                </a:ext>
              </a:extLst>
            </p:cNvPr>
            <p:cNvCxnSpPr>
              <a:cxnSpLocks/>
              <a:stCxn id="126" idx="3"/>
              <a:endCxn id="12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476F9D71-E5B6-422A-9A3D-3CAF80F668BF}"/>
                </a:ext>
              </a:extLst>
            </p:cNvPr>
            <p:cNvCxnSpPr>
              <a:cxnSpLocks/>
              <a:stCxn id="133" idx="6"/>
              <a:endCxn id="12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179D47DD-F08F-4C25-9F48-6AED1CC96D81}"/>
                </a:ext>
              </a:extLst>
            </p:cNvPr>
            <p:cNvCxnSpPr>
              <a:cxnSpLocks/>
              <a:stCxn id="125" idx="3"/>
              <a:endCxn id="13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9B0ADE0-AD3F-4CA9-AEB3-4BC8670B5858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D8B26539-E1E3-4286-ABB2-A57EA4891E61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BBC9CF08-3975-46A3-BCF1-ECA0E8F4AF6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0BF43F4-7CD7-4F5A-B739-84C6ABF57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E75A079E-D114-4981-B502-E9C69F2A3D86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1CCD9188-359D-491A-9650-8FE2997B495D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79AAB059-AF74-4455-A3B6-DBD82C95410E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3D951C28-FA01-41F1-A804-21FAEF854F2E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xmlns="" id="{9E4A2B41-3623-4E7F-A213-F9E07C02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xmlns="" id="{96F390B8-301A-4F4A-820E-7224A91EA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42" name="Connector: Curved 141">
              <a:extLst>
                <a:ext uri="{FF2B5EF4-FFF2-40B4-BE49-F238E27FC236}">
                  <a16:creationId xmlns:a16="http://schemas.microsoft.com/office/drawing/2014/main" xmlns="" id="{2272269A-E946-4CD8-BF41-ABF8E2383B84}"/>
                </a:ext>
              </a:extLst>
            </p:cNvPr>
            <p:cNvCxnSpPr>
              <a:stCxn id="191" idx="0"/>
              <a:endCxn id="12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Curved 142">
              <a:extLst>
                <a:ext uri="{FF2B5EF4-FFF2-40B4-BE49-F238E27FC236}">
                  <a16:creationId xmlns:a16="http://schemas.microsoft.com/office/drawing/2014/main" xmlns="" id="{D13608E1-6A32-45D2-BBF0-0669C4F88245}"/>
                </a:ext>
              </a:extLst>
            </p:cNvPr>
            <p:cNvCxnSpPr>
              <a:cxnSpLocks/>
              <a:stCxn id="192" idx="0"/>
              <a:endCxn id="14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Curved 143">
              <a:extLst>
                <a:ext uri="{FF2B5EF4-FFF2-40B4-BE49-F238E27FC236}">
                  <a16:creationId xmlns:a16="http://schemas.microsoft.com/office/drawing/2014/main" xmlns="" id="{00AE40ED-4BBD-4FE2-ADA0-C5BEDFFF07B3}"/>
                </a:ext>
              </a:extLst>
            </p:cNvPr>
            <p:cNvCxnSpPr>
              <a:cxnSpLocks/>
              <a:stCxn id="198" idx="0"/>
              <a:endCxn id="14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Curved 144">
              <a:extLst>
                <a:ext uri="{FF2B5EF4-FFF2-40B4-BE49-F238E27FC236}">
                  <a16:creationId xmlns:a16="http://schemas.microsoft.com/office/drawing/2014/main" xmlns="" id="{F5C60D50-32CE-4322-BFD6-2D9587B98787}"/>
                </a:ext>
              </a:extLst>
            </p:cNvPr>
            <p:cNvCxnSpPr>
              <a:cxnSpLocks/>
              <a:stCxn id="191" idx="0"/>
              <a:endCxn id="12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Curved 145">
              <a:extLst>
                <a:ext uri="{FF2B5EF4-FFF2-40B4-BE49-F238E27FC236}">
                  <a16:creationId xmlns:a16="http://schemas.microsoft.com/office/drawing/2014/main" xmlns="" id="{29C586AE-8100-4C8D-ADD7-AC0B27BC7BB5}"/>
                </a:ext>
              </a:extLst>
            </p:cNvPr>
            <p:cNvCxnSpPr>
              <a:cxnSpLocks/>
              <a:stCxn id="192" idx="0"/>
              <a:endCxn id="12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Curved 146">
              <a:extLst>
                <a:ext uri="{FF2B5EF4-FFF2-40B4-BE49-F238E27FC236}">
                  <a16:creationId xmlns:a16="http://schemas.microsoft.com/office/drawing/2014/main" xmlns="" id="{2C6965A9-E2B2-4395-BB27-C53F1DDE5619}"/>
                </a:ext>
              </a:extLst>
            </p:cNvPr>
            <p:cNvCxnSpPr>
              <a:cxnSpLocks/>
              <a:stCxn id="198" idx="0"/>
              <a:endCxn id="12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5C379B53-ECDE-408E-907D-AFFCD2BA5ACB}"/>
                </a:ext>
              </a:extLst>
            </p:cNvPr>
            <p:cNvCxnSpPr>
              <a:cxnSpLocks/>
              <a:stCxn id="152" idx="3"/>
              <a:endCxn id="191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22D8D608-C218-4AEC-8206-BFC722725111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EAE74078-3F15-49C8-86AD-0FCD80677D2A}"/>
                </a:ext>
              </a:extLst>
            </p:cNvPr>
            <p:cNvCxnSpPr>
              <a:cxnSpLocks/>
              <a:stCxn id="151" idx="6"/>
              <a:endCxn id="15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1D877BA0-7F20-47F2-8C24-973EEC90ACD0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xmlns="" id="{49BE2109-1926-482F-B585-DB4C5AEE44EC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xmlns="" id="{EC96AEA1-B0D7-455B-BA22-4C787521C86E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xmlns="" id="{62A1FA0B-E86B-4C9B-B3D8-9B04C424BF69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A0985C1F-C321-4FAB-9890-878F111D424C}"/>
                </a:ext>
              </a:extLst>
            </p:cNvPr>
            <p:cNvCxnSpPr>
              <a:cxnSpLocks/>
              <a:stCxn id="195" idx="3"/>
              <a:endCxn id="194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0F302FE9-7FE8-4648-AD96-90F0AF876001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xmlns="" id="{539763CE-100F-42B3-8FC7-C9B01784EAE4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63B91C41-0730-42E9-8755-F2098EB82980}"/>
                </a:ext>
              </a:extLst>
            </p:cNvPr>
            <p:cNvCxnSpPr>
              <a:cxnSpLocks/>
              <a:stCxn id="192" idx="3"/>
              <a:endCxn id="198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4A1B2636-68B4-401D-B63B-A69415CAF344}"/>
                </a:ext>
              </a:extLst>
            </p:cNvPr>
            <p:cNvCxnSpPr>
              <a:cxnSpLocks/>
              <a:stCxn id="198" idx="3"/>
              <a:endCxn id="195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xmlns="" id="{169F5295-B295-49C0-9EA2-0DB2564189D3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DC9EF529-C30C-4D1C-9621-B7DC136479A3}"/>
              </a:ext>
            </a:extLst>
          </p:cNvPr>
          <p:cNvGrpSpPr/>
          <p:nvPr/>
        </p:nvGrpSpPr>
        <p:grpSpPr>
          <a:xfrm>
            <a:off x="3614842" y="2613991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:a16="http://schemas.microsoft.com/office/drawing/2014/main" xmlns="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:a16="http://schemas.microsoft.com/office/drawing/2014/main" xmlns="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xmlns="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xmlns="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:a16="http://schemas.microsoft.com/office/drawing/2014/main" xmlns="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:a16="http://schemas.microsoft.com/office/drawing/2014/main" xmlns="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xmlns="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xmlns="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89" name="TextBox 388">
            <a:extLst>
              <a:ext uri="{FF2B5EF4-FFF2-40B4-BE49-F238E27FC236}">
                <a16:creationId xmlns:a16="http://schemas.microsoft.com/office/drawing/2014/main" xmlns="" id="{423EE9DC-7B79-4003-9457-633501B6DA93}"/>
              </a:ext>
            </a:extLst>
          </p:cNvPr>
          <p:cNvSpPr txBox="1"/>
          <p:nvPr/>
        </p:nvSpPr>
        <p:spPr>
          <a:xfrm>
            <a:off x="3302803" y="2455310"/>
            <a:ext cx="5593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Multiple private blockchains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/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Each capable of focusing on a specific task in a larger environment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xmlns="" id="{81E43E76-EDCA-4A1C-829E-440434EFD94C}"/>
              </a:ext>
            </a:extLst>
          </p:cNvPr>
          <p:cNvSpPr txBox="1"/>
          <p:nvPr/>
        </p:nvSpPr>
        <p:spPr>
          <a:xfrm>
            <a:off x="4230268" y="3304074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Blockchains working on the same protocol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endParaRPr lang="en-US" sz="1400" dirty="0">
              <a:solidFill>
                <a:schemeClr val="bg2"/>
              </a:solidFill>
              <a:latin typeface="Exo 2" panose="00000500000000000000" pitchFamily="2" charset="0"/>
            </a:endParaRP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Allowing them to communicate with each other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8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C -0.07109 -0.0088 -0.14674 -0.0051 -0.18307 -0.05926 C -0.21953 -0.11366 -0.23516 -0.18403 -0.24128 -0.30024 " pathEditMode="relative" rAng="0" ptsTypes="AAA">
                                      <p:cBhvr>
                                        <p:cTn id="6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1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7 C 0.07943 -0.00069 0.14271 -0.00532 0.18398 -0.08287 C 0.22526 -0.15995 0.22826 -0.20139 0.23034 -0.29907 " pathEditMode="relative" rAng="0" ptsTypes="AAA">
                                      <p:cBhvr>
                                        <p:cTn id="8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3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389" grpId="1"/>
      <p:bldP spid="390" grpId="0"/>
      <p:bldP spid="39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6F0B67E0-C7DE-4A48-90FD-4BE4B552342D}"/>
              </a:ext>
            </a:extLst>
          </p:cNvPr>
          <p:cNvSpPr/>
          <p:nvPr/>
        </p:nvSpPr>
        <p:spPr>
          <a:xfrm rot="10800000">
            <a:off x="6783143" y="1436177"/>
            <a:ext cx="709266" cy="735212"/>
          </a:xfrm>
          <a:prstGeom prst="rect">
            <a:avLst/>
          </a:prstGeom>
          <a:gradFill flip="none" rotWithShape="1">
            <a:gsLst>
              <a:gs pos="29000">
                <a:schemeClr val="accent3"/>
              </a:gs>
              <a:gs pos="51000">
                <a:schemeClr val="tx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BBB61EEC-AC6A-4016-816D-A594D4FA97B5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7136054" y="2170286"/>
            <a:ext cx="0" cy="307457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80C1383-4833-430E-A7FF-26E3884D650E}"/>
              </a:ext>
            </a:extLst>
          </p:cNvPr>
          <p:cNvSpPr/>
          <p:nvPr/>
        </p:nvSpPr>
        <p:spPr>
          <a:xfrm>
            <a:off x="4444674" y="5244859"/>
            <a:ext cx="963754" cy="861357"/>
          </a:xfrm>
          <a:prstGeom prst="rect">
            <a:avLst/>
          </a:prstGeom>
          <a:gradFill flip="none" rotWithShape="1">
            <a:gsLst>
              <a:gs pos="30000">
                <a:schemeClr val="accent3"/>
              </a:gs>
              <a:gs pos="48000">
                <a:schemeClr val="tx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21E5BAF3-E92D-454E-BD17-A2016B5B1DA3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4927609" y="2166752"/>
            <a:ext cx="0" cy="30781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1AB39A1-6550-468A-99FD-1009CF1EC92E}"/>
              </a:ext>
            </a:extLst>
          </p:cNvPr>
          <p:cNvSpPr/>
          <p:nvPr/>
        </p:nvSpPr>
        <p:spPr>
          <a:xfrm>
            <a:off x="672860" y="5244859"/>
            <a:ext cx="10714008" cy="672861"/>
          </a:xfrm>
          <a:prstGeom prst="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Inter-Blockchain Layer</a:t>
            </a:r>
            <a:endParaRPr lang="en-IN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DC9EF529-C30C-4D1C-9621-B7DC136479A3}"/>
              </a:ext>
            </a:extLst>
          </p:cNvPr>
          <p:cNvGrpSpPr/>
          <p:nvPr/>
        </p:nvGrpSpPr>
        <p:grpSpPr>
          <a:xfrm>
            <a:off x="672860" y="557184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:a16="http://schemas.microsoft.com/office/drawing/2014/main" xmlns="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:a16="http://schemas.microsoft.com/office/drawing/2014/main" xmlns="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xmlns="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xmlns="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:a16="http://schemas.microsoft.com/office/drawing/2014/main" xmlns="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:a16="http://schemas.microsoft.com/office/drawing/2014/main" xmlns="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xmlns="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xmlns="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AF948130-DBD4-421C-BCA9-7077F4E3EB03}"/>
              </a:ext>
            </a:extLst>
          </p:cNvPr>
          <p:cNvGrpSpPr/>
          <p:nvPr/>
        </p:nvGrpSpPr>
        <p:grpSpPr>
          <a:xfrm>
            <a:off x="6421706" y="557184"/>
            <a:ext cx="4965162" cy="1613102"/>
            <a:chOff x="672860" y="531885"/>
            <a:chExt cx="6116000" cy="1986991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F7341697-B67D-4FEB-93A9-76D7CDA8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xmlns="" id="{082E1B32-74C0-4043-B6BC-9045B67C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xmlns="" id="{EFD8947A-E50A-4ED2-9E62-799D59902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xmlns="" id="{8CD18CB9-528F-4114-8DCB-0E9F012C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9B648EA4-7E59-4711-B673-1A22E769191A}"/>
                </a:ext>
              </a:extLst>
            </p:cNvPr>
            <p:cNvCxnSpPr>
              <a:cxnSpLocks/>
              <a:stCxn id="157" idx="3"/>
              <a:endCxn id="15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4DB25117-901A-4648-9D37-FE1F30D71165}"/>
                </a:ext>
              </a:extLst>
            </p:cNvPr>
            <p:cNvCxnSpPr>
              <a:cxnSpLocks/>
              <a:stCxn id="156" idx="3"/>
              <a:endCxn id="15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DCB81137-9FD2-4273-981D-475243945BB3}"/>
                </a:ext>
              </a:extLst>
            </p:cNvPr>
            <p:cNvCxnSpPr>
              <a:cxnSpLocks/>
              <a:stCxn id="163" idx="6"/>
              <a:endCxn id="15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295CAA11-41A5-4600-90FC-B51B193C8260}"/>
                </a:ext>
              </a:extLst>
            </p:cNvPr>
            <p:cNvCxnSpPr>
              <a:cxnSpLocks/>
              <a:stCxn id="155" idx="3"/>
              <a:endCxn id="16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ABC08D01-B739-4AA8-AE1A-18530B8051DC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CA73FAF5-B2B7-4BC6-AE1C-62168A2DDCED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37448664-BEB2-452D-BA49-4A998FA9394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28872F67-9247-4F21-A00C-DAD13132E1C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49DB3BAD-BA7F-4E7B-9F29-A6823E419309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AE33BDAF-4619-4E00-8692-5AAD7152CD19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248F4272-A41C-4C3E-A488-C832DD0A7730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FC5FB08E-3E91-4793-83BD-205C431B44C5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xmlns="" id="{872534BE-AB3F-44B0-B874-9D756133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xmlns="" id="{190552DE-46F2-4C03-9B9F-D44D792E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72" name="Connector: Curved 171">
              <a:extLst>
                <a:ext uri="{FF2B5EF4-FFF2-40B4-BE49-F238E27FC236}">
                  <a16:creationId xmlns:a16="http://schemas.microsoft.com/office/drawing/2014/main" xmlns="" id="{43B98533-3402-4ECB-9B03-F78BAE00F466}"/>
                </a:ext>
              </a:extLst>
            </p:cNvPr>
            <p:cNvCxnSpPr>
              <a:stCxn id="183" idx="0"/>
              <a:endCxn id="15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Curved 172">
              <a:extLst>
                <a:ext uri="{FF2B5EF4-FFF2-40B4-BE49-F238E27FC236}">
                  <a16:creationId xmlns:a16="http://schemas.microsoft.com/office/drawing/2014/main" xmlns="" id="{25AEFA1F-600F-4DD8-882C-04BFAA54CFA6}"/>
                </a:ext>
              </a:extLst>
            </p:cNvPr>
            <p:cNvCxnSpPr>
              <a:cxnSpLocks/>
              <a:stCxn id="184" idx="0"/>
              <a:endCxn id="17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Curved 173">
              <a:extLst>
                <a:ext uri="{FF2B5EF4-FFF2-40B4-BE49-F238E27FC236}">
                  <a16:creationId xmlns:a16="http://schemas.microsoft.com/office/drawing/2014/main" xmlns="" id="{004E17E1-F2A0-4D40-B826-39EF39E246EA}"/>
                </a:ext>
              </a:extLst>
            </p:cNvPr>
            <p:cNvCxnSpPr>
              <a:cxnSpLocks/>
              <a:stCxn id="190" idx="0"/>
              <a:endCxn id="17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or: Curved 174">
              <a:extLst>
                <a:ext uri="{FF2B5EF4-FFF2-40B4-BE49-F238E27FC236}">
                  <a16:creationId xmlns:a16="http://schemas.microsoft.com/office/drawing/2014/main" xmlns="" id="{9649C5AA-80DC-48D3-8663-8DB22200441F}"/>
                </a:ext>
              </a:extLst>
            </p:cNvPr>
            <p:cNvCxnSpPr>
              <a:cxnSpLocks/>
              <a:stCxn id="183" idx="0"/>
              <a:endCxn id="15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or: Curved 175">
              <a:extLst>
                <a:ext uri="{FF2B5EF4-FFF2-40B4-BE49-F238E27FC236}">
                  <a16:creationId xmlns:a16="http://schemas.microsoft.com/office/drawing/2014/main" xmlns="" id="{7D64B2B8-EB65-48D3-A75C-68B740DBF612}"/>
                </a:ext>
              </a:extLst>
            </p:cNvPr>
            <p:cNvCxnSpPr>
              <a:cxnSpLocks/>
              <a:stCxn id="184" idx="0"/>
              <a:endCxn id="15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or: Curved 176">
              <a:extLst>
                <a:ext uri="{FF2B5EF4-FFF2-40B4-BE49-F238E27FC236}">
                  <a16:creationId xmlns:a16="http://schemas.microsoft.com/office/drawing/2014/main" xmlns="" id="{C12C7648-7FE9-43CC-81C0-67B374C48DE2}"/>
                </a:ext>
              </a:extLst>
            </p:cNvPr>
            <p:cNvCxnSpPr>
              <a:cxnSpLocks/>
              <a:stCxn id="190" idx="0"/>
              <a:endCxn id="15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1D1B3906-FBA0-4C19-8969-00BB3EC20484}"/>
                </a:ext>
              </a:extLst>
            </p:cNvPr>
            <p:cNvCxnSpPr>
              <a:cxnSpLocks/>
              <a:stCxn id="182" idx="3"/>
              <a:endCxn id="183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CD990C81-0C26-4BD4-B504-372FB46ED715}"/>
                </a:ext>
              </a:extLst>
            </p:cNvPr>
            <p:cNvCxnSpPr>
              <a:cxnSpLocks/>
              <a:stCxn id="183" idx="3"/>
              <a:endCxn id="184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349D5586-2134-4BB8-ACD5-B90D1E060606}"/>
                </a:ext>
              </a:extLst>
            </p:cNvPr>
            <p:cNvCxnSpPr>
              <a:cxnSpLocks/>
              <a:stCxn id="181" idx="6"/>
              <a:endCxn id="18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219CC4AA-F00D-4E7A-B76A-A68171ECECF4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xmlns="" id="{333CCAEE-185C-4BEF-9BCC-F3147F5F3D6B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xmlns="" id="{554AA090-F83C-40B5-88C8-4E3347B90887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xmlns="" id="{E6BA21F0-843C-469D-B2C9-C5533CD1A57F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xmlns="" id="{C1029EE4-8E62-4E61-8422-3A57BD5466B8}"/>
                </a:ext>
              </a:extLst>
            </p:cNvPr>
            <p:cNvCxnSpPr>
              <a:cxnSpLocks/>
              <a:stCxn id="187" idx="3"/>
              <a:endCxn id="186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BBD001B3-93B0-434B-BD99-8F1DB55B68E4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xmlns="" id="{197C0AD2-61DF-4BFB-BADB-09D36EAE8510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29A58FC1-21C4-4C39-B1A6-C5E39F1A4A33}"/>
                </a:ext>
              </a:extLst>
            </p:cNvPr>
            <p:cNvCxnSpPr>
              <a:cxnSpLocks/>
              <a:stCxn id="184" idx="3"/>
              <a:endCxn id="190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B26C1659-F957-4948-96EB-7242AEBE8E69}"/>
                </a:ext>
              </a:extLst>
            </p:cNvPr>
            <p:cNvCxnSpPr>
              <a:cxnSpLocks/>
              <a:stCxn id="190" idx="3"/>
              <a:endCxn id="187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xmlns="" id="{C62C60D7-77A8-4561-ABC2-FB3509FA2277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3976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1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480C9399-9B37-41AF-9784-FAFB6419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4" b="2849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xmlns="" id="{99345144-1A56-4177-9606-FB576F28A57F}"/>
              </a:ext>
            </a:extLst>
          </p:cNvPr>
          <p:cNvSpPr/>
          <p:nvPr/>
        </p:nvSpPr>
        <p:spPr>
          <a:xfrm>
            <a:off x="-2366513" y="-2104019"/>
            <a:ext cx="11161527" cy="11161527"/>
          </a:xfrm>
          <a:prstGeom prst="ellipse">
            <a:avLst/>
          </a:prstGeom>
          <a:solidFill>
            <a:srgbClr val="021715">
              <a:alpha val="6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3022354-E04C-4696-A43B-87BF3CDB76B9}"/>
              </a:ext>
            </a:extLst>
          </p:cNvPr>
          <p:cNvSpPr/>
          <p:nvPr/>
        </p:nvSpPr>
        <p:spPr>
          <a:xfrm>
            <a:off x="4344551" y="2525467"/>
            <a:ext cx="33009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" panose="00000500000000000000" pitchFamily="2" charset="0"/>
              </a:rPr>
              <a:t>VOLVOX</a:t>
            </a:r>
            <a:endParaRPr lang="en-US" sz="6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" panose="00000500000000000000" pitchFamily="2" charset="0"/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:a16="http://schemas.microsoft.com/office/drawing/2014/main" xmlns="" id="{D472992C-C0CE-4D60-86E4-CF461271E54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7439" y="1825745"/>
            <a:ext cx="310197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839BE1-F35C-4378-BA45-161B54402764}"/>
              </a:ext>
            </a:extLst>
          </p:cNvPr>
          <p:cNvGrpSpPr/>
          <p:nvPr/>
        </p:nvGrpSpPr>
        <p:grpSpPr>
          <a:xfrm>
            <a:off x="771089" y="1822570"/>
            <a:ext cx="3105150" cy="3101975"/>
            <a:chOff x="7867650" y="673100"/>
            <a:chExt cx="3105150" cy="3101975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xmlns="" id="{9A8B6F4E-D355-442E-8079-84B0D43EB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673100"/>
              <a:ext cx="2735263" cy="1479550"/>
            </a:xfrm>
            <a:custGeom>
              <a:avLst/>
              <a:gdLst>
                <a:gd name="T0" fmla="*/ 15 w 857"/>
                <a:gd name="T1" fmla="*/ 464 h 464"/>
                <a:gd name="T2" fmla="*/ 14 w 857"/>
                <a:gd name="T3" fmla="*/ 464 h 464"/>
                <a:gd name="T4" fmla="*/ 1 w 857"/>
                <a:gd name="T5" fmla="*/ 449 h 464"/>
                <a:gd name="T6" fmla="*/ 155 w 857"/>
                <a:gd name="T7" fmla="*/ 130 h 464"/>
                <a:gd name="T8" fmla="*/ 486 w 857"/>
                <a:gd name="T9" fmla="*/ 0 h 464"/>
                <a:gd name="T10" fmla="*/ 852 w 857"/>
                <a:gd name="T11" fmla="*/ 165 h 464"/>
                <a:gd name="T12" fmla="*/ 851 w 857"/>
                <a:gd name="T13" fmla="*/ 186 h 464"/>
                <a:gd name="T14" fmla="*/ 831 w 857"/>
                <a:gd name="T15" fmla="*/ 184 h 464"/>
                <a:gd name="T16" fmla="*/ 486 w 857"/>
                <a:gd name="T17" fmla="*/ 28 h 464"/>
                <a:gd name="T18" fmla="*/ 29 w 857"/>
                <a:gd name="T19" fmla="*/ 451 h 464"/>
                <a:gd name="T20" fmla="*/ 15 w 857"/>
                <a:gd name="T21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7" h="464">
                  <a:moveTo>
                    <a:pt x="15" y="464"/>
                  </a:moveTo>
                  <a:cubicBezTo>
                    <a:pt x="15" y="464"/>
                    <a:pt x="14" y="464"/>
                    <a:pt x="14" y="464"/>
                  </a:cubicBezTo>
                  <a:cubicBezTo>
                    <a:pt x="6" y="463"/>
                    <a:pt x="0" y="457"/>
                    <a:pt x="1" y="449"/>
                  </a:cubicBezTo>
                  <a:cubicBezTo>
                    <a:pt x="10" y="327"/>
                    <a:pt x="65" y="214"/>
                    <a:pt x="155" y="130"/>
                  </a:cubicBezTo>
                  <a:cubicBezTo>
                    <a:pt x="245" y="46"/>
                    <a:pt x="363" y="0"/>
                    <a:pt x="486" y="0"/>
                  </a:cubicBezTo>
                  <a:cubicBezTo>
                    <a:pt x="626" y="0"/>
                    <a:pt x="760" y="60"/>
                    <a:pt x="852" y="165"/>
                  </a:cubicBezTo>
                  <a:cubicBezTo>
                    <a:pt x="857" y="171"/>
                    <a:pt x="857" y="180"/>
                    <a:pt x="851" y="186"/>
                  </a:cubicBezTo>
                  <a:cubicBezTo>
                    <a:pt x="845" y="191"/>
                    <a:pt x="836" y="190"/>
                    <a:pt x="831" y="184"/>
                  </a:cubicBezTo>
                  <a:cubicBezTo>
                    <a:pt x="744" y="85"/>
                    <a:pt x="618" y="28"/>
                    <a:pt x="486" y="28"/>
                  </a:cubicBezTo>
                  <a:cubicBezTo>
                    <a:pt x="248" y="28"/>
                    <a:pt x="47" y="214"/>
                    <a:pt x="29" y="451"/>
                  </a:cubicBezTo>
                  <a:cubicBezTo>
                    <a:pt x="28" y="458"/>
                    <a:pt x="22" y="464"/>
                    <a:pt x="15" y="464"/>
                  </a:cubicBezTo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xmlns="" id="{5F887680-7B7B-461C-A289-E4F40460D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2292350"/>
              <a:ext cx="2265363" cy="1482725"/>
            </a:xfrm>
            <a:custGeom>
              <a:avLst/>
              <a:gdLst>
                <a:gd name="T0" fmla="*/ 486 w 710"/>
                <a:gd name="T1" fmla="*/ 465 h 465"/>
                <a:gd name="T2" fmla="*/ 154 w 710"/>
                <a:gd name="T3" fmla="*/ 335 h 465"/>
                <a:gd name="T4" fmla="*/ 1 w 710"/>
                <a:gd name="T5" fmla="*/ 16 h 465"/>
                <a:gd name="T6" fmla="*/ 14 w 710"/>
                <a:gd name="T7" fmla="*/ 0 h 465"/>
                <a:gd name="T8" fmla="*/ 29 w 710"/>
                <a:gd name="T9" fmla="*/ 13 h 465"/>
                <a:gd name="T10" fmla="*/ 486 w 710"/>
                <a:gd name="T11" fmla="*/ 437 h 465"/>
                <a:gd name="T12" fmla="*/ 687 w 710"/>
                <a:gd name="T13" fmla="*/ 390 h 465"/>
                <a:gd name="T14" fmla="*/ 706 w 710"/>
                <a:gd name="T15" fmla="*/ 397 h 465"/>
                <a:gd name="T16" fmla="*/ 700 w 710"/>
                <a:gd name="T17" fmla="*/ 416 h 465"/>
                <a:gd name="T18" fmla="*/ 486 w 710"/>
                <a:gd name="T1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465">
                  <a:moveTo>
                    <a:pt x="486" y="465"/>
                  </a:moveTo>
                  <a:cubicBezTo>
                    <a:pt x="363" y="465"/>
                    <a:pt x="245" y="419"/>
                    <a:pt x="154" y="335"/>
                  </a:cubicBezTo>
                  <a:cubicBezTo>
                    <a:pt x="64" y="251"/>
                    <a:pt x="10" y="138"/>
                    <a:pt x="1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8" y="6"/>
                    <a:pt x="29" y="13"/>
                  </a:cubicBezTo>
                  <a:cubicBezTo>
                    <a:pt x="47" y="251"/>
                    <a:pt x="248" y="437"/>
                    <a:pt x="486" y="437"/>
                  </a:cubicBezTo>
                  <a:cubicBezTo>
                    <a:pt x="557" y="437"/>
                    <a:pt x="624" y="421"/>
                    <a:pt x="687" y="390"/>
                  </a:cubicBezTo>
                  <a:cubicBezTo>
                    <a:pt x="694" y="387"/>
                    <a:pt x="703" y="390"/>
                    <a:pt x="706" y="397"/>
                  </a:cubicBezTo>
                  <a:cubicBezTo>
                    <a:pt x="710" y="404"/>
                    <a:pt x="707" y="413"/>
                    <a:pt x="700" y="416"/>
                  </a:cubicBezTo>
                  <a:cubicBezTo>
                    <a:pt x="633" y="449"/>
                    <a:pt x="561" y="465"/>
                    <a:pt x="486" y="46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xmlns="" id="{003CBEAB-9489-45F7-9449-6BFE9F937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4925" y="1355725"/>
              <a:ext cx="777875" cy="2173288"/>
            </a:xfrm>
            <a:custGeom>
              <a:avLst/>
              <a:gdLst>
                <a:gd name="T0" fmla="*/ 16 w 244"/>
                <a:gd name="T1" fmla="*/ 682 h 682"/>
                <a:gd name="T2" fmla="*/ 4 w 244"/>
                <a:gd name="T3" fmla="*/ 675 h 682"/>
                <a:gd name="T4" fmla="*/ 9 w 244"/>
                <a:gd name="T5" fmla="*/ 656 h 682"/>
                <a:gd name="T6" fmla="*/ 215 w 244"/>
                <a:gd name="T7" fmla="*/ 272 h 682"/>
                <a:gd name="T8" fmla="*/ 142 w 244"/>
                <a:gd name="T9" fmla="*/ 24 h 682"/>
                <a:gd name="T10" fmla="*/ 146 w 244"/>
                <a:gd name="T11" fmla="*/ 4 h 682"/>
                <a:gd name="T12" fmla="*/ 166 w 244"/>
                <a:gd name="T13" fmla="*/ 8 h 682"/>
                <a:gd name="T14" fmla="*/ 244 w 244"/>
                <a:gd name="T15" fmla="*/ 272 h 682"/>
                <a:gd name="T16" fmla="*/ 24 w 244"/>
                <a:gd name="T17" fmla="*/ 679 h 682"/>
                <a:gd name="T18" fmla="*/ 16 w 244"/>
                <a:gd name="T1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682">
                  <a:moveTo>
                    <a:pt x="16" y="682"/>
                  </a:moveTo>
                  <a:cubicBezTo>
                    <a:pt x="12" y="682"/>
                    <a:pt x="7" y="680"/>
                    <a:pt x="4" y="675"/>
                  </a:cubicBezTo>
                  <a:cubicBezTo>
                    <a:pt x="0" y="669"/>
                    <a:pt x="2" y="660"/>
                    <a:pt x="9" y="656"/>
                  </a:cubicBezTo>
                  <a:cubicBezTo>
                    <a:pt x="138" y="571"/>
                    <a:pt x="215" y="427"/>
                    <a:pt x="215" y="272"/>
                  </a:cubicBezTo>
                  <a:cubicBezTo>
                    <a:pt x="215" y="184"/>
                    <a:pt x="190" y="98"/>
                    <a:pt x="142" y="24"/>
                  </a:cubicBezTo>
                  <a:cubicBezTo>
                    <a:pt x="138" y="17"/>
                    <a:pt x="140" y="8"/>
                    <a:pt x="146" y="4"/>
                  </a:cubicBezTo>
                  <a:cubicBezTo>
                    <a:pt x="153" y="0"/>
                    <a:pt x="162" y="2"/>
                    <a:pt x="166" y="8"/>
                  </a:cubicBezTo>
                  <a:cubicBezTo>
                    <a:pt x="217" y="87"/>
                    <a:pt x="244" y="178"/>
                    <a:pt x="244" y="272"/>
                  </a:cubicBezTo>
                  <a:cubicBezTo>
                    <a:pt x="244" y="437"/>
                    <a:pt x="162" y="589"/>
                    <a:pt x="24" y="679"/>
                  </a:cubicBezTo>
                  <a:cubicBezTo>
                    <a:pt x="22" y="681"/>
                    <a:pt x="19" y="682"/>
                    <a:pt x="16" y="68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94C3D57-EC1E-46E9-AF4A-3C246EA80778}"/>
              </a:ext>
            </a:extLst>
          </p:cNvPr>
          <p:cNvGrpSpPr/>
          <p:nvPr/>
        </p:nvGrpSpPr>
        <p:grpSpPr>
          <a:xfrm>
            <a:off x="894914" y="1998783"/>
            <a:ext cx="2835275" cy="2725738"/>
            <a:chOff x="7991475" y="849313"/>
            <a:chExt cx="2835275" cy="2725738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xmlns="" id="{A7D45F84-3ACB-4961-9790-3381B9634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0575" y="906463"/>
              <a:ext cx="1146175" cy="1666875"/>
            </a:xfrm>
            <a:custGeom>
              <a:avLst/>
              <a:gdLst>
                <a:gd name="T0" fmla="*/ 316 w 359"/>
                <a:gd name="T1" fmla="*/ 523 h 523"/>
                <a:gd name="T2" fmla="*/ 313 w 359"/>
                <a:gd name="T3" fmla="*/ 522 h 523"/>
                <a:gd name="T4" fmla="*/ 303 w 359"/>
                <a:gd name="T5" fmla="*/ 505 h 523"/>
                <a:gd name="T6" fmla="*/ 236 w 359"/>
                <a:gd name="T7" fmla="*/ 178 h 523"/>
                <a:gd name="T8" fmla="*/ 13 w 359"/>
                <a:gd name="T9" fmla="*/ 30 h 523"/>
                <a:gd name="T10" fmla="*/ 2 w 359"/>
                <a:gd name="T11" fmla="*/ 12 h 523"/>
                <a:gd name="T12" fmla="*/ 19 w 359"/>
                <a:gd name="T13" fmla="*/ 2 h 523"/>
                <a:gd name="T14" fmla="*/ 259 w 359"/>
                <a:gd name="T15" fmla="*/ 161 h 523"/>
                <a:gd name="T16" fmla="*/ 330 w 359"/>
                <a:gd name="T17" fmla="*/ 512 h 523"/>
                <a:gd name="T18" fmla="*/ 316 w 359"/>
                <a:gd name="T19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523">
                  <a:moveTo>
                    <a:pt x="316" y="523"/>
                  </a:moveTo>
                  <a:cubicBezTo>
                    <a:pt x="315" y="523"/>
                    <a:pt x="314" y="523"/>
                    <a:pt x="313" y="522"/>
                  </a:cubicBezTo>
                  <a:cubicBezTo>
                    <a:pt x="306" y="521"/>
                    <a:pt x="301" y="513"/>
                    <a:pt x="303" y="505"/>
                  </a:cubicBezTo>
                  <a:cubicBezTo>
                    <a:pt x="330" y="392"/>
                    <a:pt x="305" y="272"/>
                    <a:pt x="236" y="178"/>
                  </a:cubicBezTo>
                  <a:cubicBezTo>
                    <a:pt x="181" y="104"/>
                    <a:pt x="102" y="51"/>
                    <a:pt x="13" y="30"/>
                  </a:cubicBezTo>
                  <a:cubicBezTo>
                    <a:pt x="5" y="28"/>
                    <a:pt x="0" y="20"/>
                    <a:pt x="2" y="12"/>
                  </a:cubicBezTo>
                  <a:cubicBezTo>
                    <a:pt x="4" y="5"/>
                    <a:pt x="12" y="0"/>
                    <a:pt x="19" y="2"/>
                  </a:cubicBezTo>
                  <a:cubicBezTo>
                    <a:pt x="115" y="25"/>
                    <a:pt x="200" y="82"/>
                    <a:pt x="259" y="161"/>
                  </a:cubicBezTo>
                  <a:cubicBezTo>
                    <a:pt x="333" y="262"/>
                    <a:pt x="359" y="390"/>
                    <a:pt x="330" y="512"/>
                  </a:cubicBezTo>
                  <a:cubicBezTo>
                    <a:pt x="329" y="518"/>
                    <a:pt x="323" y="523"/>
                    <a:pt x="316" y="523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xmlns="" id="{346CA1C8-8F69-4DFC-B706-A618256064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849313"/>
              <a:ext cx="1350963" cy="757238"/>
            </a:xfrm>
            <a:custGeom>
              <a:avLst/>
              <a:gdLst>
                <a:gd name="T0" fmla="*/ 16 w 423"/>
                <a:gd name="T1" fmla="*/ 238 h 238"/>
                <a:gd name="T2" fmla="*/ 9 w 423"/>
                <a:gd name="T3" fmla="*/ 236 h 238"/>
                <a:gd name="T4" fmla="*/ 4 w 423"/>
                <a:gd name="T5" fmla="*/ 216 h 238"/>
                <a:gd name="T6" fmla="*/ 117 w 423"/>
                <a:gd name="T7" fmla="*/ 91 h 238"/>
                <a:gd name="T8" fmla="*/ 410 w 423"/>
                <a:gd name="T9" fmla="*/ 10 h 238"/>
                <a:gd name="T10" fmla="*/ 423 w 423"/>
                <a:gd name="T11" fmla="*/ 25 h 238"/>
                <a:gd name="T12" fmla="*/ 407 w 423"/>
                <a:gd name="T13" fmla="*/ 38 h 238"/>
                <a:gd name="T14" fmla="*/ 134 w 423"/>
                <a:gd name="T15" fmla="*/ 114 h 238"/>
                <a:gd name="T16" fmla="*/ 28 w 423"/>
                <a:gd name="T17" fmla="*/ 231 h 238"/>
                <a:gd name="T18" fmla="*/ 16 w 423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238">
                  <a:moveTo>
                    <a:pt x="16" y="238"/>
                  </a:moveTo>
                  <a:cubicBezTo>
                    <a:pt x="14" y="238"/>
                    <a:pt x="11" y="237"/>
                    <a:pt x="9" y="236"/>
                  </a:cubicBezTo>
                  <a:cubicBezTo>
                    <a:pt x="2" y="232"/>
                    <a:pt x="0" y="223"/>
                    <a:pt x="4" y="216"/>
                  </a:cubicBezTo>
                  <a:cubicBezTo>
                    <a:pt x="33" y="167"/>
                    <a:pt x="71" y="125"/>
                    <a:pt x="117" y="91"/>
                  </a:cubicBezTo>
                  <a:cubicBezTo>
                    <a:pt x="201" y="28"/>
                    <a:pt x="305" y="0"/>
                    <a:pt x="410" y="10"/>
                  </a:cubicBezTo>
                  <a:cubicBezTo>
                    <a:pt x="418" y="10"/>
                    <a:pt x="423" y="17"/>
                    <a:pt x="423" y="25"/>
                  </a:cubicBezTo>
                  <a:cubicBezTo>
                    <a:pt x="422" y="33"/>
                    <a:pt x="415" y="39"/>
                    <a:pt x="407" y="38"/>
                  </a:cubicBezTo>
                  <a:cubicBezTo>
                    <a:pt x="310" y="29"/>
                    <a:pt x="213" y="55"/>
                    <a:pt x="134" y="114"/>
                  </a:cubicBezTo>
                  <a:cubicBezTo>
                    <a:pt x="91" y="146"/>
                    <a:pt x="55" y="185"/>
                    <a:pt x="28" y="231"/>
                  </a:cubicBezTo>
                  <a:cubicBezTo>
                    <a:pt x="26" y="235"/>
                    <a:pt x="21" y="238"/>
                    <a:pt x="16" y="238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xmlns="" id="{C4847B8B-604F-407D-A363-A3F3D7E0C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5" y="1677988"/>
              <a:ext cx="412750" cy="1344613"/>
            </a:xfrm>
            <a:custGeom>
              <a:avLst/>
              <a:gdLst>
                <a:gd name="T0" fmla="*/ 113 w 129"/>
                <a:gd name="T1" fmla="*/ 422 h 422"/>
                <a:gd name="T2" fmla="*/ 101 w 129"/>
                <a:gd name="T3" fmla="*/ 416 h 422"/>
                <a:gd name="T4" fmla="*/ 55 w 129"/>
                <a:gd name="T5" fmla="*/ 11 h 422"/>
                <a:gd name="T6" fmla="*/ 74 w 129"/>
                <a:gd name="T7" fmla="*/ 3 h 422"/>
                <a:gd name="T8" fmla="*/ 81 w 129"/>
                <a:gd name="T9" fmla="*/ 21 h 422"/>
                <a:gd name="T10" fmla="*/ 124 w 129"/>
                <a:gd name="T11" fmla="*/ 400 h 422"/>
                <a:gd name="T12" fmla="*/ 121 w 129"/>
                <a:gd name="T13" fmla="*/ 420 h 422"/>
                <a:gd name="T14" fmla="*/ 113 w 129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22">
                  <a:moveTo>
                    <a:pt x="113" y="422"/>
                  </a:moveTo>
                  <a:cubicBezTo>
                    <a:pt x="108" y="422"/>
                    <a:pt x="104" y="420"/>
                    <a:pt x="101" y="416"/>
                  </a:cubicBezTo>
                  <a:cubicBezTo>
                    <a:pt x="17" y="297"/>
                    <a:pt x="0" y="146"/>
                    <a:pt x="55" y="11"/>
                  </a:cubicBezTo>
                  <a:cubicBezTo>
                    <a:pt x="58" y="3"/>
                    <a:pt x="66" y="0"/>
                    <a:pt x="74" y="3"/>
                  </a:cubicBezTo>
                  <a:cubicBezTo>
                    <a:pt x="81" y="6"/>
                    <a:pt x="84" y="14"/>
                    <a:pt x="81" y="21"/>
                  </a:cubicBezTo>
                  <a:cubicBezTo>
                    <a:pt x="30" y="147"/>
                    <a:pt x="46" y="289"/>
                    <a:pt x="124" y="400"/>
                  </a:cubicBezTo>
                  <a:cubicBezTo>
                    <a:pt x="129" y="406"/>
                    <a:pt x="127" y="415"/>
                    <a:pt x="121" y="420"/>
                  </a:cubicBezTo>
                  <a:cubicBezTo>
                    <a:pt x="119" y="421"/>
                    <a:pt x="116" y="422"/>
                    <a:pt x="113" y="42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xmlns="" id="{16CAF5A0-F50E-4F84-A6A7-85B686EC46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6925" y="3067050"/>
              <a:ext cx="666750" cy="449263"/>
            </a:xfrm>
            <a:custGeom>
              <a:avLst/>
              <a:gdLst>
                <a:gd name="T0" fmla="*/ 193 w 209"/>
                <a:gd name="T1" fmla="*/ 141 h 141"/>
                <a:gd name="T2" fmla="*/ 189 w 209"/>
                <a:gd name="T3" fmla="*/ 140 h 141"/>
                <a:gd name="T4" fmla="*/ 5 w 209"/>
                <a:gd name="T5" fmla="*/ 26 h 141"/>
                <a:gd name="T6" fmla="*/ 6 w 209"/>
                <a:gd name="T7" fmla="*/ 5 h 141"/>
                <a:gd name="T8" fmla="*/ 26 w 209"/>
                <a:gd name="T9" fmla="*/ 6 h 141"/>
                <a:gd name="T10" fmla="*/ 197 w 209"/>
                <a:gd name="T11" fmla="*/ 113 h 141"/>
                <a:gd name="T12" fmla="*/ 207 w 209"/>
                <a:gd name="T13" fmla="*/ 131 h 141"/>
                <a:gd name="T14" fmla="*/ 193 w 209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141">
                  <a:moveTo>
                    <a:pt x="193" y="141"/>
                  </a:moveTo>
                  <a:cubicBezTo>
                    <a:pt x="192" y="141"/>
                    <a:pt x="190" y="141"/>
                    <a:pt x="189" y="140"/>
                  </a:cubicBezTo>
                  <a:cubicBezTo>
                    <a:pt x="119" y="119"/>
                    <a:pt x="55" y="79"/>
                    <a:pt x="5" y="26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2" y="0"/>
                    <a:pt x="21" y="0"/>
                    <a:pt x="26" y="6"/>
                  </a:cubicBezTo>
                  <a:cubicBezTo>
                    <a:pt x="73" y="56"/>
                    <a:pt x="132" y="93"/>
                    <a:pt x="197" y="113"/>
                  </a:cubicBezTo>
                  <a:cubicBezTo>
                    <a:pt x="205" y="115"/>
                    <a:pt x="209" y="123"/>
                    <a:pt x="207" y="131"/>
                  </a:cubicBezTo>
                  <a:cubicBezTo>
                    <a:pt x="205" y="137"/>
                    <a:pt x="199" y="141"/>
                    <a:pt x="193" y="141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xmlns="" id="{7B881593-0123-4792-83FB-65B4597AC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6225" y="2659063"/>
              <a:ext cx="1516063" cy="915988"/>
            </a:xfrm>
            <a:custGeom>
              <a:avLst/>
              <a:gdLst>
                <a:gd name="T0" fmla="*/ 80 w 475"/>
                <a:gd name="T1" fmla="*/ 287 h 287"/>
                <a:gd name="T2" fmla="*/ 13 w 475"/>
                <a:gd name="T3" fmla="*/ 282 h 287"/>
                <a:gd name="T4" fmla="*/ 1 w 475"/>
                <a:gd name="T5" fmla="*/ 266 h 287"/>
                <a:gd name="T6" fmla="*/ 17 w 475"/>
                <a:gd name="T7" fmla="*/ 254 h 287"/>
                <a:gd name="T8" fmla="*/ 314 w 475"/>
                <a:gd name="T9" fmla="*/ 181 h 287"/>
                <a:gd name="T10" fmla="*/ 446 w 475"/>
                <a:gd name="T11" fmla="*/ 11 h 287"/>
                <a:gd name="T12" fmla="*/ 465 w 475"/>
                <a:gd name="T13" fmla="*/ 3 h 287"/>
                <a:gd name="T14" fmla="*/ 472 w 475"/>
                <a:gd name="T15" fmla="*/ 21 h 287"/>
                <a:gd name="T16" fmla="*/ 331 w 475"/>
                <a:gd name="T17" fmla="*/ 204 h 287"/>
                <a:gd name="T18" fmla="*/ 80 w 475"/>
                <a:gd name="T1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287">
                  <a:moveTo>
                    <a:pt x="80" y="287"/>
                  </a:moveTo>
                  <a:cubicBezTo>
                    <a:pt x="58" y="287"/>
                    <a:pt x="35" y="286"/>
                    <a:pt x="13" y="282"/>
                  </a:cubicBezTo>
                  <a:cubicBezTo>
                    <a:pt x="5" y="281"/>
                    <a:pt x="0" y="273"/>
                    <a:pt x="1" y="266"/>
                  </a:cubicBezTo>
                  <a:cubicBezTo>
                    <a:pt x="2" y="258"/>
                    <a:pt x="10" y="253"/>
                    <a:pt x="17" y="254"/>
                  </a:cubicBezTo>
                  <a:cubicBezTo>
                    <a:pt x="123" y="271"/>
                    <a:pt x="228" y="245"/>
                    <a:pt x="314" y="181"/>
                  </a:cubicBezTo>
                  <a:cubicBezTo>
                    <a:pt x="373" y="138"/>
                    <a:pt x="419" y="79"/>
                    <a:pt x="446" y="11"/>
                  </a:cubicBezTo>
                  <a:cubicBezTo>
                    <a:pt x="449" y="3"/>
                    <a:pt x="457" y="0"/>
                    <a:pt x="465" y="3"/>
                  </a:cubicBezTo>
                  <a:cubicBezTo>
                    <a:pt x="472" y="6"/>
                    <a:pt x="475" y="14"/>
                    <a:pt x="472" y="21"/>
                  </a:cubicBezTo>
                  <a:cubicBezTo>
                    <a:pt x="443" y="94"/>
                    <a:pt x="394" y="157"/>
                    <a:pt x="331" y="204"/>
                  </a:cubicBezTo>
                  <a:cubicBezTo>
                    <a:pt x="257" y="259"/>
                    <a:pt x="170" y="287"/>
                    <a:pt x="80" y="287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Oval 29">
            <a:extLst>
              <a:ext uri="{FF2B5EF4-FFF2-40B4-BE49-F238E27FC236}">
                <a16:creationId xmlns:a16="http://schemas.microsoft.com/office/drawing/2014/main" xmlns="" id="{0A4239BE-9B9D-4815-BE87-2E1E92AD8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777" y="2243258"/>
            <a:ext cx="2263775" cy="2260600"/>
          </a:xfrm>
          <a:prstGeom prst="ellipse">
            <a:avLst/>
          </a:prstGeom>
          <a:solidFill>
            <a:srgbClr val="1E412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0065351-9B65-4A03-A4F4-5A5C9B7917FC}"/>
              </a:ext>
            </a:extLst>
          </p:cNvPr>
          <p:cNvGrpSpPr/>
          <p:nvPr/>
        </p:nvGrpSpPr>
        <p:grpSpPr>
          <a:xfrm>
            <a:off x="2223652" y="4175245"/>
            <a:ext cx="196850" cy="195263"/>
            <a:chOff x="2223652" y="4175245"/>
            <a:chExt cx="196850" cy="195263"/>
          </a:xfrm>
        </p:grpSpPr>
        <p:sp>
          <p:nvSpPr>
            <p:cNvPr id="20" name="Oval 30">
              <a:extLst>
                <a:ext uri="{FF2B5EF4-FFF2-40B4-BE49-F238E27FC236}">
                  <a16:creationId xmlns:a16="http://schemas.microsoft.com/office/drawing/2014/main" xmlns="" id="{B130132B-4B0F-4D63-821B-9928BB0A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177" y="4181595"/>
              <a:ext cx="180975" cy="182563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xmlns="" id="{997E803E-1AAB-4926-AA3D-47BAC8B9C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4175245"/>
              <a:ext cx="196850" cy="195263"/>
            </a:xfrm>
            <a:custGeom>
              <a:avLst/>
              <a:gdLst>
                <a:gd name="T0" fmla="*/ 31 w 62"/>
                <a:gd name="T1" fmla="*/ 61 h 61"/>
                <a:gd name="T2" fmla="*/ 0 w 62"/>
                <a:gd name="T3" fmla="*/ 30 h 61"/>
                <a:gd name="T4" fmla="*/ 31 w 62"/>
                <a:gd name="T5" fmla="*/ 0 h 61"/>
                <a:gd name="T6" fmla="*/ 62 w 62"/>
                <a:gd name="T7" fmla="*/ 30 h 61"/>
                <a:gd name="T8" fmla="*/ 31 w 62"/>
                <a:gd name="T9" fmla="*/ 61 h 61"/>
                <a:gd name="T10" fmla="*/ 31 w 62"/>
                <a:gd name="T11" fmla="*/ 4 h 61"/>
                <a:gd name="T12" fmla="*/ 5 w 62"/>
                <a:gd name="T13" fmla="*/ 30 h 61"/>
                <a:gd name="T14" fmla="*/ 31 w 62"/>
                <a:gd name="T15" fmla="*/ 56 h 61"/>
                <a:gd name="T16" fmla="*/ 57 w 62"/>
                <a:gd name="T17" fmla="*/ 30 h 61"/>
                <a:gd name="T18" fmla="*/ 31 w 62"/>
                <a:gd name="T1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1">
                  <a:moveTo>
                    <a:pt x="31" y="61"/>
                  </a:move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8" y="0"/>
                    <a:pt x="62" y="13"/>
                    <a:pt x="62" y="30"/>
                  </a:cubicBezTo>
                  <a:cubicBezTo>
                    <a:pt x="62" y="47"/>
                    <a:pt x="48" y="61"/>
                    <a:pt x="31" y="61"/>
                  </a:cubicBezTo>
                  <a:close/>
                  <a:moveTo>
                    <a:pt x="31" y="4"/>
                  </a:moveTo>
                  <a:cubicBezTo>
                    <a:pt x="17" y="4"/>
                    <a:pt x="5" y="16"/>
                    <a:pt x="5" y="30"/>
                  </a:cubicBezTo>
                  <a:cubicBezTo>
                    <a:pt x="5" y="45"/>
                    <a:pt x="17" y="56"/>
                    <a:pt x="31" y="56"/>
                  </a:cubicBezTo>
                  <a:cubicBezTo>
                    <a:pt x="46" y="56"/>
                    <a:pt x="57" y="45"/>
                    <a:pt x="57" y="30"/>
                  </a:cubicBezTo>
                  <a:cubicBezTo>
                    <a:pt x="57" y="16"/>
                    <a:pt x="46" y="4"/>
                    <a:pt x="31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F5C35B75-0C5F-43FF-98A2-020D1962A95A}"/>
              </a:ext>
            </a:extLst>
          </p:cNvPr>
          <p:cNvGrpSpPr/>
          <p:nvPr/>
        </p:nvGrpSpPr>
        <p:grpSpPr>
          <a:xfrm>
            <a:off x="2979302" y="2779833"/>
            <a:ext cx="198438" cy="196850"/>
            <a:chOff x="2979302" y="2779833"/>
            <a:chExt cx="198438" cy="196850"/>
          </a:xfrm>
        </p:grpSpPr>
        <p:sp>
          <p:nvSpPr>
            <p:cNvPr id="22" name="Oval 32">
              <a:extLst>
                <a:ext uri="{FF2B5EF4-FFF2-40B4-BE49-F238E27FC236}">
                  <a16:creationId xmlns:a16="http://schemas.microsoft.com/office/drawing/2014/main" xmlns="" id="{DAE15EC0-AB7D-4145-ABB4-9E690203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827" y="2789358"/>
              <a:ext cx="182563" cy="1778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xmlns="" id="{2E3A7E33-E81A-4451-9A29-2587F29C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302" y="2779833"/>
              <a:ext cx="198438" cy="19685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5 h 62"/>
                <a:gd name="T12" fmla="*/ 5 w 62"/>
                <a:gd name="T13" fmla="*/ 31 h 62"/>
                <a:gd name="T14" fmla="*/ 31 w 62"/>
                <a:gd name="T15" fmla="*/ 57 h 62"/>
                <a:gd name="T16" fmla="*/ 57 w 62"/>
                <a:gd name="T17" fmla="*/ 31 h 62"/>
                <a:gd name="T18" fmla="*/ 31 w 62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1"/>
                  </a:cubicBezTo>
                  <a:cubicBezTo>
                    <a:pt x="5" y="45"/>
                    <a:pt x="17" y="57"/>
                    <a:pt x="31" y="57"/>
                  </a:cubicBezTo>
                  <a:cubicBezTo>
                    <a:pt x="45" y="57"/>
                    <a:pt x="57" y="45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4A5781C-DC45-4882-9BCE-899242C24993}"/>
              </a:ext>
            </a:extLst>
          </p:cNvPr>
          <p:cNvGrpSpPr/>
          <p:nvPr/>
        </p:nvGrpSpPr>
        <p:grpSpPr>
          <a:xfrm>
            <a:off x="1456889" y="2792533"/>
            <a:ext cx="195263" cy="196850"/>
            <a:chOff x="1456889" y="2792533"/>
            <a:chExt cx="195263" cy="196850"/>
          </a:xfrm>
        </p:grpSpPr>
        <p:sp>
          <p:nvSpPr>
            <p:cNvPr id="24" name="Oval 34">
              <a:extLst>
                <a:ext uri="{FF2B5EF4-FFF2-40B4-BE49-F238E27FC236}">
                  <a16:creationId xmlns:a16="http://schemas.microsoft.com/office/drawing/2014/main" xmlns="" id="{0B5B589F-F7EB-4646-86DF-11EAEC1D9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239" y="2802058"/>
              <a:ext cx="182563" cy="18097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xmlns="" id="{3B9D14AD-029B-4452-9105-CCD38A5C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889" y="2792533"/>
              <a:ext cx="195263" cy="196850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5 h 62"/>
                <a:gd name="T12" fmla="*/ 5 w 61"/>
                <a:gd name="T13" fmla="*/ 31 h 62"/>
                <a:gd name="T14" fmla="*/ 31 w 61"/>
                <a:gd name="T15" fmla="*/ 57 h 62"/>
                <a:gd name="T16" fmla="*/ 57 w 61"/>
                <a:gd name="T17" fmla="*/ 31 h 62"/>
                <a:gd name="T18" fmla="*/ 31 w 61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1"/>
                  </a:cubicBezTo>
                  <a:cubicBezTo>
                    <a:pt x="61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7"/>
                    <a:pt x="31" y="57"/>
                  </a:cubicBezTo>
                  <a:cubicBezTo>
                    <a:pt x="45" y="57"/>
                    <a:pt x="57" y="46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824AA7D-9647-429F-B4B7-F52DC25AC56C}"/>
              </a:ext>
            </a:extLst>
          </p:cNvPr>
          <p:cNvGrpSpPr/>
          <p:nvPr/>
        </p:nvGrpSpPr>
        <p:grpSpPr>
          <a:xfrm>
            <a:off x="2745939" y="3576758"/>
            <a:ext cx="201613" cy="200025"/>
            <a:chOff x="2745939" y="3576758"/>
            <a:chExt cx="201613" cy="200025"/>
          </a:xfrm>
        </p:grpSpPr>
        <p:sp>
          <p:nvSpPr>
            <p:cNvPr id="26" name="Oval 36">
              <a:extLst>
                <a:ext uri="{FF2B5EF4-FFF2-40B4-BE49-F238E27FC236}">
                  <a16:creationId xmlns:a16="http://schemas.microsoft.com/office/drawing/2014/main" xmlns="" id="{90F26992-E93F-4967-AC1B-1E2B606B2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289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xmlns="" id="{6D466107-BCB7-481D-9513-15E793180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939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2"/>
                  </a:cubicBezTo>
                  <a:cubicBezTo>
                    <a:pt x="5" y="46"/>
                    <a:pt x="17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00ED79C7-6DCC-4549-AF4A-FCDA30247DFB}"/>
              </a:ext>
            </a:extLst>
          </p:cNvPr>
          <p:cNvGrpSpPr/>
          <p:nvPr/>
        </p:nvGrpSpPr>
        <p:grpSpPr>
          <a:xfrm>
            <a:off x="1709302" y="3576758"/>
            <a:ext cx="201613" cy="200025"/>
            <a:chOff x="1709302" y="3576758"/>
            <a:chExt cx="201613" cy="200025"/>
          </a:xfrm>
        </p:grpSpPr>
        <p:sp>
          <p:nvSpPr>
            <p:cNvPr id="28" name="Oval 38">
              <a:extLst>
                <a:ext uri="{FF2B5EF4-FFF2-40B4-BE49-F238E27FC236}">
                  <a16:creationId xmlns:a16="http://schemas.microsoft.com/office/drawing/2014/main" xmlns="" id="{963D5E47-FA71-4D4E-931D-D2FE0667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52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xmlns="" id="{0E0FF65D-BF88-46F1-8554-F92591E3F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302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4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3" y="14"/>
                    <a:pt x="63" y="32"/>
                  </a:cubicBezTo>
                  <a:cubicBezTo>
                    <a:pt x="63" y="49"/>
                    <a:pt x="48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4" y="17"/>
                    <a:pt x="4" y="32"/>
                  </a:cubicBezTo>
                  <a:cubicBezTo>
                    <a:pt x="4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535F97A-A390-46CD-8355-8477EFFD3313}"/>
              </a:ext>
            </a:extLst>
          </p:cNvPr>
          <p:cNvGrpSpPr/>
          <p:nvPr/>
        </p:nvGrpSpPr>
        <p:grpSpPr>
          <a:xfrm>
            <a:off x="2223652" y="2670295"/>
            <a:ext cx="200025" cy="201613"/>
            <a:chOff x="2223652" y="2670295"/>
            <a:chExt cx="200025" cy="201613"/>
          </a:xfrm>
        </p:grpSpPr>
        <p:sp>
          <p:nvSpPr>
            <p:cNvPr id="30" name="Oval 40">
              <a:extLst>
                <a:ext uri="{FF2B5EF4-FFF2-40B4-BE49-F238E27FC236}">
                  <a16:creationId xmlns:a16="http://schemas.microsoft.com/office/drawing/2014/main" xmlns="" id="{8B72DE00-0BF4-4817-B21C-924B9FFD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002" y="2676645"/>
              <a:ext cx="184150" cy="1857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xmlns="" id="{4C99B78E-4DF6-4882-B5F0-A01EF063F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2670295"/>
              <a:ext cx="200025" cy="201613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1 h 63"/>
                <a:gd name="T14" fmla="*/ 31 w 63"/>
                <a:gd name="T15" fmla="*/ 58 h 63"/>
                <a:gd name="T16" fmla="*/ 58 w 63"/>
                <a:gd name="T17" fmla="*/ 31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1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7351FE33-DF1B-4A36-885F-8E963E753FD0}"/>
              </a:ext>
            </a:extLst>
          </p:cNvPr>
          <p:cNvGrpSpPr/>
          <p:nvPr/>
        </p:nvGrpSpPr>
        <p:grpSpPr>
          <a:xfrm>
            <a:off x="2277627" y="3327520"/>
            <a:ext cx="88900" cy="92075"/>
            <a:chOff x="2277627" y="3327520"/>
            <a:chExt cx="88900" cy="9207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xmlns="" id="{E2AC799F-3402-42F3-9559-9CDEE747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977" y="3337045"/>
              <a:ext cx="76200" cy="7302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xmlns="" id="{F10CCB97-6F37-44EB-9E52-3655048A7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627" y="3327520"/>
              <a:ext cx="88900" cy="92075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5 h 29"/>
                <a:gd name="T12" fmla="*/ 5 w 28"/>
                <a:gd name="T13" fmla="*/ 14 h 29"/>
                <a:gd name="T14" fmla="*/ 14 w 28"/>
                <a:gd name="T15" fmla="*/ 24 h 29"/>
                <a:gd name="T16" fmla="*/ 24 w 28"/>
                <a:gd name="T17" fmla="*/ 14 h 29"/>
                <a:gd name="T18" fmla="*/ 14 w 28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20"/>
                    <a:pt x="9" y="24"/>
                    <a:pt x="14" y="24"/>
                  </a:cubicBezTo>
                  <a:cubicBezTo>
                    <a:pt x="19" y="24"/>
                    <a:pt x="24" y="20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80804F4-38D2-4B3F-AB8C-521646663E1D}"/>
              </a:ext>
            </a:extLst>
          </p:cNvPr>
          <p:cNvGrpSpPr/>
          <p:nvPr/>
        </p:nvGrpSpPr>
        <p:grpSpPr>
          <a:xfrm>
            <a:off x="2580839" y="2489320"/>
            <a:ext cx="88900" cy="88900"/>
            <a:chOff x="2580839" y="2489320"/>
            <a:chExt cx="88900" cy="88900"/>
          </a:xfrm>
        </p:grpSpPr>
        <p:sp>
          <p:nvSpPr>
            <p:cNvPr id="34" name="Oval 44">
              <a:extLst>
                <a:ext uri="{FF2B5EF4-FFF2-40B4-BE49-F238E27FC236}">
                  <a16:creationId xmlns:a16="http://schemas.microsoft.com/office/drawing/2014/main" xmlns="" id="{33FC80D9-C6C4-4EC3-B7DD-7D5506437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189" y="249567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xmlns="" id="{E9C95EAC-180E-4612-9A8A-56CD71189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0839" y="248932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4" y="9"/>
                    <a:pt x="4" y="14"/>
                  </a:cubicBezTo>
                  <a:cubicBezTo>
                    <a:pt x="4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FD17271-5392-4EA9-AFA9-577D8079E829}"/>
              </a:ext>
            </a:extLst>
          </p:cNvPr>
          <p:cNvGrpSpPr/>
          <p:nvPr/>
        </p:nvGrpSpPr>
        <p:grpSpPr>
          <a:xfrm>
            <a:off x="1974414" y="2476620"/>
            <a:ext cx="92075" cy="88900"/>
            <a:chOff x="1974414" y="2476620"/>
            <a:chExt cx="92075" cy="88900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xmlns="" id="{7742C214-AC9E-4F8F-B02E-5D59429CA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939" y="248297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xmlns="" id="{644D32E2-6264-4AF9-AEA5-6772D3E69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414" y="2476620"/>
              <a:ext cx="92075" cy="88900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5 h 28"/>
                <a:gd name="T12" fmla="*/ 5 w 29"/>
                <a:gd name="T13" fmla="*/ 14 h 28"/>
                <a:gd name="T14" fmla="*/ 15 w 29"/>
                <a:gd name="T15" fmla="*/ 24 h 28"/>
                <a:gd name="T16" fmla="*/ 24 w 29"/>
                <a:gd name="T17" fmla="*/ 14 h 28"/>
                <a:gd name="T18" fmla="*/ 15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5" y="28"/>
                  </a:cubicBezTo>
                  <a:close/>
                  <a:moveTo>
                    <a:pt x="15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5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5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F115D0-C45A-4FE6-B075-D2D601AC0C35}"/>
              </a:ext>
            </a:extLst>
          </p:cNvPr>
          <p:cNvGrpSpPr/>
          <p:nvPr/>
        </p:nvGrpSpPr>
        <p:grpSpPr>
          <a:xfrm>
            <a:off x="3168214" y="3486270"/>
            <a:ext cx="92075" cy="90488"/>
            <a:chOff x="3168214" y="3486270"/>
            <a:chExt cx="92075" cy="90488"/>
          </a:xfrm>
        </p:grpSpPr>
        <p:sp>
          <p:nvSpPr>
            <p:cNvPr id="38" name="Oval 48">
              <a:extLst>
                <a:ext uri="{FF2B5EF4-FFF2-40B4-BE49-F238E27FC236}">
                  <a16:creationId xmlns:a16="http://schemas.microsoft.com/office/drawing/2014/main" xmlns="" id="{D8586513-7D04-4EC1-8561-EAD79FC4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739" y="3492620"/>
              <a:ext cx="76200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xmlns="" id="{BB862DE5-83F6-4C19-8A68-B5FDC2B09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8214" y="3486270"/>
              <a:ext cx="92075" cy="90488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4 h 28"/>
                <a:gd name="T12" fmla="*/ 5 w 29"/>
                <a:gd name="T13" fmla="*/ 14 h 28"/>
                <a:gd name="T14" fmla="*/ 15 w 29"/>
                <a:gd name="T15" fmla="*/ 23 h 28"/>
                <a:gd name="T16" fmla="*/ 24 w 29"/>
                <a:gd name="T17" fmla="*/ 14 h 28"/>
                <a:gd name="T18" fmla="*/ 15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2"/>
                    <a:pt x="23" y="28"/>
                    <a:pt x="15" y="28"/>
                  </a:cubicBezTo>
                  <a:close/>
                  <a:moveTo>
                    <a:pt x="15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5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5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8A144F4-FD47-4A8D-8B79-7D64C00D003E}"/>
              </a:ext>
            </a:extLst>
          </p:cNvPr>
          <p:cNvGrpSpPr/>
          <p:nvPr/>
        </p:nvGrpSpPr>
        <p:grpSpPr>
          <a:xfrm>
            <a:off x="1674377" y="4006970"/>
            <a:ext cx="88900" cy="88900"/>
            <a:chOff x="1674377" y="4006970"/>
            <a:chExt cx="88900" cy="88900"/>
          </a:xfrm>
        </p:grpSpPr>
        <p:sp>
          <p:nvSpPr>
            <p:cNvPr id="40" name="Oval 50">
              <a:extLst>
                <a:ext uri="{FF2B5EF4-FFF2-40B4-BE49-F238E27FC236}">
                  <a16:creationId xmlns:a16="http://schemas.microsoft.com/office/drawing/2014/main" xmlns="" id="{F1A43D2A-5FA1-4BB3-8456-EF97EB75A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727" y="401332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xmlns="" id="{DD403F6D-C894-4D3E-8A0F-7DE60D92A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377" y="400697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19" y="24"/>
                    <a:pt x="24" y="19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12C9E82-74DB-4CD0-8D07-9CADF11D1552}"/>
              </a:ext>
            </a:extLst>
          </p:cNvPr>
          <p:cNvGrpSpPr/>
          <p:nvPr/>
        </p:nvGrpSpPr>
        <p:grpSpPr>
          <a:xfrm>
            <a:off x="1387039" y="3486270"/>
            <a:ext cx="92075" cy="90488"/>
            <a:chOff x="1387039" y="3486270"/>
            <a:chExt cx="92075" cy="90488"/>
          </a:xfrm>
        </p:grpSpPr>
        <p:sp>
          <p:nvSpPr>
            <p:cNvPr id="42" name="Oval 52">
              <a:extLst>
                <a:ext uri="{FF2B5EF4-FFF2-40B4-BE49-F238E27FC236}">
                  <a16:creationId xmlns:a16="http://schemas.microsoft.com/office/drawing/2014/main" xmlns="" id="{17EA3F81-1192-457C-8F8A-CA75F8F3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64" y="3492620"/>
              <a:ext cx="73025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53">
              <a:extLst>
                <a:ext uri="{FF2B5EF4-FFF2-40B4-BE49-F238E27FC236}">
                  <a16:creationId xmlns:a16="http://schemas.microsoft.com/office/drawing/2014/main" xmlns="" id="{8DED32C2-C028-4C19-A684-EEE00F6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039" y="3486270"/>
              <a:ext cx="92075" cy="9048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4 h 28"/>
                <a:gd name="T12" fmla="*/ 5 w 29"/>
                <a:gd name="T13" fmla="*/ 14 h 28"/>
                <a:gd name="T14" fmla="*/ 14 w 29"/>
                <a:gd name="T15" fmla="*/ 23 h 28"/>
                <a:gd name="T16" fmla="*/ 24 w 29"/>
                <a:gd name="T17" fmla="*/ 14 h 28"/>
                <a:gd name="T18" fmla="*/ 14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46D71E9-7B97-42C2-98A3-B59C6B730BBC}"/>
              </a:ext>
            </a:extLst>
          </p:cNvPr>
          <p:cNvGrpSpPr/>
          <p:nvPr/>
        </p:nvGrpSpPr>
        <p:grpSpPr>
          <a:xfrm>
            <a:off x="2880877" y="4006970"/>
            <a:ext cx="92075" cy="88900"/>
            <a:chOff x="2880877" y="4006970"/>
            <a:chExt cx="92075" cy="88900"/>
          </a:xfrm>
        </p:grpSpPr>
        <p:sp>
          <p:nvSpPr>
            <p:cNvPr id="44" name="Oval 54">
              <a:extLst>
                <a:ext uri="{FF2B5EF4-FFF2-40B4-BE49-F238E27FC236}">
                  <a16:creationId xmlns:a16="http://schemas.microsoft.com/office/drawing/2014/main" xmlns="" id="{EEED1E0C-CFCB-4AFB-848E-D353A295E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402" y="401332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55">
              <a:extLst>
                <a:ext uri="{FF2B5EF4-FFF2-40B4-BE49-F238E27FC236}">
                  <a16:creationId xmlns:a16="http://schemas.microsoft.com/office/drawing/2014/main" xmlns="" id="{81A9B4A7-5C18-47EF-AB19-D7664261C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0877" y="4006970"/>
              <a:ext cx="92075" cy="88900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5 h 28"/>
                <a:gd name="T12" fmla="*/ 5 w 29"/>
                <a:gd name="T13" fmla="*/ 14 h 28"/>
                <a:gd name="T14" fmla="*/ 14 w 29"/>
                <a:gd name="T15" fmla="*/ 24 h 28"/>
                <a:gd name="T16" fmla="*/ 24 w 29"/>
                <a:gd name="T17" fmla="*/ 14 h 28"/>
                <a:gd name="T18" fmla="*/ 14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3CB36B55-A919-471E-A2AA-3A49C293F3D5}"/>
              </a:ext>
            </a:extLst>
          </p:cNvPr>
          <p:cNvGrpSpPr/>
          <p:nvPr/>
        </p:nvGrpSpPr>
        <p:grpSpPr>
          <a:xfrm>
            <a:off x="1782327" y="2973508"/>
            <a:ext cx="312738" cy="315913"/>
            <a:chOff x="1782327" y="2973508"/>
            <a:chExt cx="312738" cy="315913"/>
          </a:xfrm>
        </p:grpSpPr>
        <p:sp>
          <p:nvSpPr>
            <p:cNvPr id="46" name="Oval 56">
              <a:extLst>
                <a:ext uri="{FF2B5EF4-FFF2-40B4-BE49-F238E27FC236}">
                  <a16:creationId xmlns:a16="http://schemas.microsoft.com/office/drawing/2014/main" xmlns="" id="{09729CC0-007C-4291-8E56-BAAE4E8F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677" y="298303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xmlns="" id="{DB52E048-9862-469A-804E-6E5D47587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327" y="297350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5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5"/>
                    <a:pt x="49" y="95"/>
                  </a:cubicBezTo>
                  <a:cubicBezTo>
                    <a:pt x="74" y="95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4F3440-6BC4-46CB-9EE5-C88EDC077ABE}"/>
              </a:ext>
            </a:extLst>
          </p:cNvPr>
          <p:cNvGrpSpPr/>
          <p:nvPr/>
        </p:nvGrpSpPr>
        <p:grpSpPr>
          <a:xfrm>
            <a:off x="2545914" y="2967158"/>
            <a:ext cx="312738" cy="315913"/>
            <a:chOff x="2545914" y="2967158"/>
            <a:chExt cx="312738" cy="315913"/>
          </a:xfrm>
        </p:grpSpPr>
        <p:sp>
          <p:nvSpPr>
            <p:cNvPr id="48" name="Oval 58">
              <a:extLst>
                <a:ext uri="{FF2B5EF4-FFF2-40B4-BE49-F238E27FC236}">
                  <a16:creationId xmlns:a16="http://schemas.microsoft.com/office/drawing/2014/main" xmlns="" id="{7EF2FF37-A383-47AA-8812-877EE7FE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64" y="29766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59">
              <a:extLst>
                <a:ext uri="{FF2B5EF4-FFF2-40B4-BE49-F238E27FC236}">
                  <a16:creationId xmlns:a16="http://schemas.microsoft.com/office/drawing/2014/main" xmlns="" id="{B9E7B3F1-943A-4B53-BD44-A7324A24C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914" y="296715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4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4"/>
                    <a:pt x="49" y="94"/>
                  </a:cubicBezTo>
                  <a:cubicBezTo>
                    <a:pt x="74" y="94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62DE91F-4F4E-4527-9A6D-DC3A8BC55C8E}"/>
              </a:ext>
            </a:extLst>
          </p:cNvPr>
          <p:cNvGrpSpPr/>
          <p:nvPr/>
        </p:nvGrpSpPr>
        <p:grpSpPr>
          <a:xfrm>
            <a:off x="2166502" y="3668833"/>
            <a:ext cx="315913" cy="315913"/>
            <a:chOff x="2166502" y="3668833"/>
            <a:chExt cx="315913" cy="315913"/>
          </a:xfrm>
        </p:grpSpPr>
        <p:sp>
          <p:nvSpPr>
            <p:cNvPr id="50" name="Oval 60">
              <a:extLst>
                <a:ext uri="{FF2B5EF4-FFF2-40B4-BE49-F238E27FC236}">
                  <a16:creationId xmlns:a16="http://schemas.microsoft.com/office/drawing/2014/main" xmlns="" id="{806079D2-36A4-4E52-8C14-245C4179F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852" y="36751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61">
              <a:extLst>
                <a:ext uri="{FF2B5EF4-FFF2-40B4-BE49-F238E27FC236}">
                  <a16:creationId xmlns:a16="http://schemas.microsoft.com/office/drawing/2014/main" xmlns="" id="{D9287633-E399-4ECF-B8E0-6E5BF1D9F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502" y="3668833"/>
              <a:ext cx="315913" cy="315913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49 h 99"/>
                <a:gd name="T4" fmla="*/ 49 w 99"/>
                <a:gd name="T5" fmla="*/ 0 h 99"/>
                <a:gd name="T6" fmla="*/ 99 w 99"/>
                <a:gd name="T7" fmla="*/ 49 h 99"/>
                <a:gd name="T8" fmla="*/ 49 w 99"/>
                <a:gd name="T9" fmla="*/ 99 h 99"/>
                <a:gd name="T10" fmla="*/ 49 w 99"/>
                <a:gd name="T11" fmla="*/ 5 h 99"/>
                <a:gd name="T12" fmla="*/ 5 w 99"/>
                <a:gd name="T13" fmla="*/ 49 h 99"/>
                <a:gd name="T14" fmla="*/ 49 w 99"/>
                <a:gd name="T15" fmla="*/ 94 h 99"/>
                <a:gd name="T16" fmla="*/ 94 w 99"/>
                <a:gd name="T17" fmla="*/ 49 h 99"/>
                <a:gd name="T18" fmla="*/ 49 w 99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5" y="5"/>
                    <a:pt x="5" y="25"/>
                    <a:pt x="5" y="49"/>
                  </a:cubicBezTo>
                  <a:cubicBezTo>
                    <a:pt x="5" y="74"/>
                    <a:pt x="25" y="94"/>
                    <a:pt x="49" y="94"/>
                  </a:cubicBezTo>
                  <a:cubicBezTo>
                    <a:pt x="74" y="94"/>
                    <a:pt x="94" y="74"/>
                    <a:pt x="94" y="49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2" name="Freeform 62">
            <a:extLst>
              <a:ext uri="{FF2B5EF4-FFF2-40B4-BE49-F238E27FC236}">
                <a16:creationId xmlns:a16="http://schemas.microsoft.com/office/drawing/2014/main" xmlns="" id="{5C21EECF-61B9-4E2F-BAFE-FE7D62692248}"/>
              </a:ext>
            </a:extLst>
          </p:cNvPr>
          <p:cNvSpPr>
            <a:spLocks/>
          </p:cNvSpPr>
          <p:nvPr/>
        </p:nvSpPr>
        <p:spPr bwMode="auto">
          <a:xfrm>
            <a:off x="2839602" y="3521195"/>
            <a:ext cx="382588" cy="163513"/>
          </a:xfrm>
          <a:custGeom>
            <a:avLst/>
            <a:gdLst>
              <a:gd name="T0" fmla="*/ 2 w 120"/>
              <a:gd name="T1" fmla="*/ 51 h 51"/>
              <a:gd name="T2" fmla="*/ 0 w 120"/>
              <a:gd name="T3" fmla="*/ 50 h 51"/>
              <a:gd name="T4" fmla="*/ 1 w 120"/>
              <a:gd name="T5" fmla="*/ 46 h 51"/>
              <a:gd name="T6" fmla="*/ 117 w 120"/>
              <a:gd name="T7" fmla="*/ 1 h 51"/>
              <a:gd name="T8" fmla="*/ 120 w 120"/>
              <a:gd name="T9" fmla="*/ 2 h 51"/>
              <a:gd name="T10" fmla="*/ 119 w 120"/>
              <a:gd name="T11" fmla="*/ 5 h 51"/>
              <a:gd name="T12" fmla="*/ 3 w 120"/>
              <a:gd name="T13" fmla="*/ 51 h 51"/>
              <a:gd name="T14" fmla="*/ 2 w 120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51">
                <a:moveTo>
                  <a:pt x="2" y="51"/>
                </a:moveTo>
                <a:cubicBezTo>
                  <a:pt x="1" y="51"/>
                  <a:pt x="0" y="50"/>
                  <a:pt x="0" y="50"/>
                </a:cubicBezTo>
                <a:cubicBezTo>
                  <a:pt x="0" y="48"/>
                  <a:pt x="0" y="47"/>
                  <a:pt x="1" y="46"/>
                </a:cubicBezTo>
                <a:cubicBezTo>
                  <a:pt x="117" y="1"/>
                  <a:pt x="117" y="1"/>
                  <a:pt x="117" y="1"/>
                </a:cubicBezTo>
                <a:cubicBezTo>
                  <a:pt x="118" y="0"/>
                  <a:pt x="119" y="1"/>
                  <a:pt x="120" y="2"/>
                </a:cubicBezTo>
                <a:cubicBezTo>
                  <a:pt x="120" y="3"/>
                  <a:pt x="120" y="5"/>
                  <a:pt x="119" y="5"/>
                </a:cubicBezTo>
                <a:cubicBezTo>
                  <a:pt x="3" y="51"/>
                  <a:pt x="3" y="51"/>
                  <a:pt x="3" y="51"/>
                </a:cubicBezTo>
                <a:lnTo>
                  <a:pt x="2" y="51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63">
            <a:extLst>
              <a:ext uri="{FF2B5EF4-FFF2-40B4-BE49-F238E27FC236}">
                <a16:creationId xmlns:a16="http://schemas.microsoft.com/office/drawing/2014/main" xmlns="" id="{B7E6A28D-FA39-4649-BB12-4A1C56BF510C}"/>
              </a:ext>
            </a:extLst>
          </p:cNvPr>
          <p:cNvSpPr>
            <a:spLocks/>
          </p:cNvSpPr>
          <p:nvPr/>
        </p:nvSpPr>
        <p:spPr bwMode="auto">
          <a:xfrm>
            <a:off x="1712477" y="3668833"/>
            <a:ext cx="104775" cy="388938"/>
          </a:xfrm>
          <a:custGeom>
            <a:avLst/>
            <a:gdLst>
              <a:gd name="T0" fmla="*/ 2 w 33"/>
              <a:gd name="T1" fmla="*/ 122 h 122"/>
              <a:gd name="T2" fmla="*/ 2 w 33"/>
              <a:gd name="T3" fmla="*/ 122 h 122"/>
              <a:gd name="T4" fmla="*/ 0 w 33"/>
              <a:gd name="T5" fmla="*/ 120 h 122"/>
              <a:gd name="T6" fmla="*/ 28 w 33"/>
              <a:gd name="T7" fmla="*/ 2 h 122"/>
              <a:gd name="T8" fmla="*/ 31 w 33"/>
              <a:gd name="T9" fmla="*/ 0 h 122"/>
              <a:gd name="T10" fmla="*/ 32 w 33"/>
              <a:gd name="T11" fmla="*/ 3 h 122"/>
              <a:gd name="T12" fmla="*/ 4 w 33"/>
              <a:gd name="T13" fmla="*/ 121 h 122"/>
              <a:gd name="T14" fmla="*/ 2 w 33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22">
                <a:moveTo>
                  <a:pt x="2" y="122"/>
                </a:moveTo>
                <a:cubicBezTo>
                  <a:pt x="2" y="122"/>
                  <a:pt x="2" y="122"/>
                  <a:pt x="2" y="122"/>
                </a:cubicBezTo>
                <a:cubicBezTo>
                  <a:pt x="0" y="122"/>
                  <a:pt x="0" y="121"/>
                  <a:pt x="0" y="120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31" y="0"/>
                </a:cubicBezTo>
                <a:cubicBezTo>
                  <a:pt x="32" y="1"/>
                  <a:pt x="33" y="2"/>
                  <a:pt x="32" y="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2"/>
                  <a:pt x="3" y="122"/>
                  <a:pt x="2" y="12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64">
            <a:extLst>
              <a:ext uri="{FF2B5EF4-FFF2-40B4-BE49-F238E27FC236}">
                <a16:creationId xmlns:a16="http://schemas.microsoft.com/office/drawing/2014/main" xmlns="" id="{93B1BEBC-D822-450C-B4D8-489FBA756E25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92113" cy="163513"/>
          </a:xfrm>
          <a:custGeom>
            <a:avLst/>
            <a:gdLst>
              <a:gd name="T0" fmla="*/ 120 w 123"/>
              <a:gd name="T1" fmla="*/ 51 h 51"/>
              <a:gd name="T2" fmla="*/ 119 w 123"/>
              <a:gd name="T3" fmla="*/ 51 h 51"/>
              <a:gd name="T4" fmla="*/ 2 w 123"/>
              <a:gd name="T5" fmla="*/ 5 h 51"/>
              <a:gd name="T6" fmla="*/ 0 w 123"/>
              <a:gd name="T7" fmla="*/ 2 h 51"/>
              <a:gd name="T8" fmla="*/ 3 w 123"/>
              <a:gd name="T9" fmla="*/ 1 h 51"/>
              <a:gd name="T10" fmla="*/ 121 w 123"/>
              <a:gd name="T11" fmla="*/ 46 h 51"/>
              <a:gd name="T12" fmla="*/ 122 w 123"/>
              <a:gd name="T13" fmla="*/ 49 h 51"/>
              <a:gd name="T14" fmla="*/ 120 w 123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51">
                <a:moveTo>
                  <a:pt x="120" y="51"/>
                </a:moveTo>
                <a:cubicBezTo>
                  <a:pt x="119" y="51"/>
                  <a:pt x="119" y="51"/>
                  <a:pt x="119" y="51"/>
                </a:cubicBezTo>
                <a:cubicBezTo>
                  <a:pt x="2" y="5"/>
                  <a:pt x="2" y="5"/>
                  <a:pt x="2" y="5"/>
                </a:cubicBezTo>
                <a:cubicBezTo>
                  <a:pt x="0" y="5"/>
                  <a:pt x="0" y="3"/>
                  <a:pt x="0" y="2"/>
                </a:cubicBezTo>
                <a:cubicBezTo>
                  <a:pt x="1" y="1"/>
                  <a:pt x="2" y="0"/>
                  <a:pt x="3" y="1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2" y="47"/>
                  <a:pt x="123" y="48"/>
                  <a:pt x="122" y="49"/>
                </a:cubicBezTo>
                <a:cubicBezTo>
                  <a:pt x="122" y="50"/>
                  <a:pt x="121" y="51"/>
                  <a:pt x="120" y="5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65">
            <a:extLst>
              <a:ext uri="{FF2B5EF4-FFF2-40B4-BE49-F238E27FC236}">
                <a16:creationId xmlns:a16="http://schemas.microsoft.com/office/drawing/2014/main" xmlns="" id="{3A7BD1BE-CEA7-4231-AFB2-3EB414E0302B}"/>
              </a:ext>
            </a:extLst>
          </p:cNvPr>
          <p:cNvSpPr>
            <a:spLocks/>
          </p:cNvSpPr>
          <p:nvPr/>
        </p:nvSpPr>
        <p:spPr bwMode="auto">
          <a:xfrm>
            <a:off x="2839602" y="3668833"/>
            <a:ext cx="95250" cy="388938"/>
          </a:xfrm>
          <a:custGeom>
            <a:avLst/>
            <a:gdLst>
              <a:gd name="T0" fmla="*/ 27 w 30"/>
              <a:gd name="T1" fmla="*/ 122 h 122"/>
              <a:gd name="T2" fmla="*/ 25 w 30"/>
              <a:gd name="T3" fmla="*/ 121 h 122"/>
              <a:gd name="T4" fmla="*/ 0 w 30"/>
              <a:gd name="T5" fmla="*/ 3 h 122"/>
              <a:gd name="T6" fmla="*/ 2 w 30"/>
              <a:gd name="T7" fmla="*/ 0 h 122"/>
              <a:gd name="T8" fmla="*/ 5 w 30"/>
              <a:gd name="T9" fmla="*/ 2 h 122"/>
              <a:gd name="T10" fmla="*/ 30 w 30"/>
              <a:gd name="T11" fmla="*/ 120 h 122"/>
              <a:gd name="T12" fmla="*/ 28 w 30"/>
              <a:gd name="T13" fmla="*/ 122 h 122"/>
              <a:gd name="T14" fmla="*/ 27 w 30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22">
                <a:moveTo>
                  <a:pt x="27" y="122"/>
                </a:moveTo>
                <a:cubicBezTo>
                  <a:pt x="26" y="122"/>
                  <a:pt x="25" y="122"/>
                  <a:pt x="25" y="1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29" y="122"/>
                  <a:pt x="28" y="122"/>
                </a:cubicBezTo>
                <a:lnTo>
                  <a:pt x="27" y="12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Freeform 66">
            <a:extLst>
              <a:ext uri="{FF2B5EF4-FFF2-40B4-BE49-F238E27FC236}">
                <a16:creationId xmlns:a16="http://schemas.microsoft.com/office/drawing/2014/main" xmlns="" id="{D11DC1AF-4EFB-4A58-9CA2-64C7C6114B49}"/>
              </a:ext>
            </a:extLst>
          </p:cNvPr>
          <p:cNvSpPr>
            <a:spLocks/>
          </p:cNvSpPr>
          <p:nvPr/>
        </p:nvSpPr>
        <p:spPr bwMode="auto">
          <a:xfrm>
            <a:off x="1547377" y="2763958"/>
            <a:ext cx="784225" cy="136525"/>
          </a:xfrm>
          <a:custGeom>
            <a:avLst/>
            <a:gdLst>
              <a:gd name="T0" fmla="*/ 3 w 246"/>
              <a:gd name="T1" fmla="*/ 43 h 43"/>
              <a:gd name="T2" fmla="*/ 0 w 246"/>
              <a:gd name="T3" fmla="*/ 41 h 43"/>
              <a:gd name="T4" fmla="*/ 2 w 246"/>
              <a:gd name="T5" fmla="*/ 38 h 43"/>
              <a:gd name="T6" fmla="*/ 243 w 246"/>
              <a:gd name="T7" fmla="*/ 0 h 43"/>
              <a:gd name="T8" fmla="*/ 246 w 246"/>
              <a:gd name="T9" fmla="*/ 2 h 43"/>
              <a:gd name="T10" fmla="*/ 244 w 246"/>
              <a:gd name="T11" fmla="*/ 5 h 43"/>
              <a:gd name="T12" fmla="*/ 3 w 246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43">
                <a:moveTo>
                  <a:pt x="3" y="43"/>
                </a:moveTo>
                <a:cubicBezTo>
                  <a:pt x="2" y="43"/>
                  <a:pt x="1" y="42"/>
                  <a:pt x="0" y="41"/>
                </a:cubicBezTo>
                <a:cubicBezTo>
                  <a:pt x="0" y="39"/>
                  <a:pt x="1" y="38"/>
                  <a:pt x="2" y="38"/>
                </a:cubicBezTo>
                <a:cubicBezTo>
                  <a:pt x="243" y="0"/>
                  <a:pt x="243" y="0"/>
                  <a:pt x="243" y="0"/>
                </a:cubicBezTo>
                <a:cubicBezTo>
                  <a:pt x="244" y="0"/>
                  <a:pt x="245" y="1"/>
                  <a:pt x="246" y="2"/>
                </a:cubicBezTo>
                <a:cubicBezTo>
                  <a:pt x="246" y="3"/>
                  <a:pt x="245" y="4"/>
                  <a:pt x="244" y="5"/>
                </a:cubicBezTo>
                <a:cubicBezTo>
                  <a:pt x="3" y="43"/>
                  <a:pt x="3" y="43"/>
                  <a:pt x="3" y="4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Freeform 67">
            <a:extLst>
              <a:ext uri="{FF2B5EF4-FFF2-40B4-BE49-F238E27FC236}">
                <a16:creationId xmlns:a16="http://schemas.microsoft.com/office/drawing/2014/main" xmlns="" id="{3E164964-976D-4AF4-86EF-8E940DE79181}"/>
              </a:ext>
            </a:extLst>
          </p:cNvPr>
          <p:cNvSpPr>
            <a:spLocks/>
          </p:cNvSpPr>
          <p:nvPr/>
        </p:nvSpPr>
        <p:spPr bwMode="auto">
          <a:xfrm>
            <a:off x="2315727" y="2524245"/>
            <a:ext cx="315913" cy="255588"/>
          </a:xfrm>
          <a:custGeom>
            <a:avLst/>
            <a:gdLst>
              <a:gd name="T0" fmla="*/ 2 w 99"/>
              <a:gd name="T1" fmla="*/ 80 h 80"/>
              <a:gd name="T2" fmla="*/ 0 w 99"/>
              <a:gd name="T3" fmla="*/ 79 h 80"/>
              <a:gd name="T4" fmla="*/ 1 w 99"/>
              <a:gd name="T5" fmla="*/ 75 h 80"/>
              <a:gd name="T6" fmla="*/ 95 w 99"/>
              <a:gd name="T7" fmla="*/ 1 h 80"/>
              <a:gd name="T8" fmla="*/ 99 w 99"/>
              <a:gd name="T9" fmla="*/ 1 h 80"/>
              <a:gd name="T10" fmla="*/ 98 w 99"/>
              <a:gd name="T11" fmla="*/ 5 h 80"/>
              <a:gd name="T12" fmla="*/ 4 w 99"/>
              <a:gd name="T13" fmla="*/ 79 h 80"/>
              <a:gd name="T14" fmla="*/ 2 w 99"/>
              <a:gd name="T15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80">
                <a:moveTo>
                  <a:pt x="2" y="80"/>
                </a:moveTo>
                <a:cubicBezTo>
                  <a:pt x="2" y="80"/>
                  <a:pt x="1" y="79"/>
                  <a:pt x="0" y="79"/>
                </a:cubicBezTo>
                <a:cubicBezTo>
                  <a:pt x="0" y="78"/>
                  <a:pt x="0" y="76"/>
                  <a:pt x="1" y="75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8" y="0"/>
                  <a:pt x="99" y="1"/>
                </a:cubicBezTo>
                <a:cubicBezTo>
                  <a:pt x="99" y="2"/>
                  <a:pt x="99" y="4"/>
                  <a:pt x="98" y="5"/>
                </a:cubicBezTo>
                <a:cubicBezTo>
                  <a:pt x="4" y="79"/>
                  <a:pt x="4" y="79"/>
                  <a:pt x="4" y="79"/>
                </a:cubicBezTo>
                <a:cubicBezTo>
                  <a:pt x="3" y="80"/>
                  <a:pt x="3" y="80"/>
                  <a:pt x="2" y="8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" name="Freeform 68">
            <a:extLst>
              <a:ext uri="{FF2B5EF4-FFF2-40B4-BE49-F238E27FC236}">
                <a16:creationId xmlns:a16="http://schemas.microsoft.com/office/drawing/2014/main" xmlns="" id="{847C7B3A-EB83-458E-927F-71472CB77C33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319088" cy="265113"/>
          </a:xfrm>
          <a:custGeom>
            <a:avLst/>
            <a:gdLst>
              <a:gd name="T0" fmla="*/ 97 w 100"/>
              <a:gd name="T1" fmla="*/ 83 h 83"/>
              <a:gd name="T2" fmla="*/ 96 w 100"/>
              <a:gd name="T3" fmla="*/ 82 h 83"/>
              <a:gd name="T4" fmla="*/ 1 w 100"/>
              <a:gd name="T5" fmla="*/ 4 h 83"/>
              <a:gd name="T6" fmla="*/ 1 w 100"/>
              <a:gd name="T7" fmla="*/ 1 h 83"/>
              <a:gd name="T8" fmla="*/ 4 w 100"/>
              <a:gd name="T9" fmla="*/ 0 h 83"/>
              <a:gd name="T10" fmla="*/ 99 w 100"/>
              <a:gd name="T11" fmla="*/ 79 h 83"/>
              <a:gd name="T12" fmla="*/ 99 w 100"/>
              <a:gd name="T13" fmla="*/ 82 h 83"/>
              <a:gd name="T14" fmla="*/ 97 w 100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" h="83">
                <a:moveTo>
                  <a:pt x="97" y="83"/>
                </a:moveTo>
                <a:cubicBezTo>
                  <a:pt x="97" y="83"/>
                  <a:pt x="96" y="83"/>
                  <a:pt x="96" y="82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9"/>
                  <a:pt x="100" y="81"/>
                  <a:pt x="99" y="82"/>
                </a:cubicBezTo>
                <a:cubicBezTo>
                  <a:pt x="99" y="82"/>
                  <a:pt x="98" y="83"/>
                  <a:pt x="97" y="8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69">
            <a:extLst>
              <a:ext uri="{FF2B5EF4-FFF2-40B4-BE49-F238E27FC236}">
                <a16:creationId xmlns:a16="http://schemas.microsoft.com/office/drawing/2014/main" xmlns="" id="{4B9FD296-87D7-4154-ACDD-EF43FE1587EA}"/>
              </a:ext>
            </a:extLst>
          </p:cNvPr>
          <p:cNvSpPr>
            <a:spLocks/>
          </p:cNvSpPr>
          <p:nvPr/>
        </p:nvSpPr>
        <p:spPr bwMode="auto">
          <a:xfrm>
            <a:off x="2315727" y="4041895"/>
            <a:ext cx="619125" cy="244475"/>
          </a:xfrm>
          <a:custGeom>
            <a:avLst/>
            <a:gdLst>
              <a:gd name="T0" fmla="*/ 3 w 194"/>
              <a:gd name="T1" fmla="*/ 77 h 77"/>
              <a:gd name="T2" fmla="*/ 1 w 194"/>
              <a:gd name="T3" fmla="*/ 76 h 77"/>
              <a:gd name="T4" fmla="*/ 2 w 194"/>
              <a:gd name="T5" fmla="*/ 73 h 77"/>
              <a:gd name="T6" fmla="*/ 190 w 194"/>
              <a:gd name="T7" fmla="*/ 1 h 77"/>
              <a:gd name="T8" fmla="*/ 194 w 194"/>
              <a:gd name="T9" fmla="*/ 2 h 77"/>
              <a:gd name="T10" fmla="*/ 192 w 194"/>
              <a:gd name="T11" fmla="*/ 5 h 77"/>
              <a:gd name="T12" fmla="*/ 4 w 194"/>
              <a:gd name="T13" fmla="*/ 77 h 77"/>
              <a:gd name="T14" fmla="*/ 3 w 194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" h="77">
                <a:moveTo>
                  <a:pt x="3" y="77"/>
                </a:moveTo>
                <a:cubicBezTo>
                  <a:pt x="2" y="77"/>
                  <a:pt x="1" y="77"/>
                  <a:pt x="1" y="76"/>
                </a:cubicBezTo>
                <a:cubicBezTo>
                  <a:pt x="0" y="74"/>
                  <a:pt x="1" y="73"/>
                  <a:pt x="2" y="73"/>
                </a:cubicBezTo>
                <a:cubicBezTo>
                  <a:pt x="190" y="1"/>
                  <a:pt x="190" y="1"/>
                  <a:pt x="190" y="1"/>
                </a:cubicBezTo>
                <a:cubicBezTo>
                  <a:pt x="192" y="0"/>
                  <a:pt x="193" y="1"/>
                  <a:pt x="194" y="2"/>
                </a:cubicBezTo>
                <a:cubicBezTo>
                  <a:pt x="194" y="4"/>
                  <a:pt x="193" y="5"/>
                  <a:pt x="192" y="5"/>
                </a:cubicBezTo>
                <a:cubicBezTo>
                  <a:pt x="4" y="77"/>
                  <a:pt x="4" y="77"/>
                  <a:pt x="4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70">
            <a:extLst>
              <a:ext uri="{FF2B5EF4-FFF2-40B4-BE49-F238E27FC236}">
                <a16:creationId xmlns:a16="http://schemas.microsoft.com/office/drawing/2014/main" xmlns="" id="{97B9341B-8B1C-4089-9635-88EC9E74B042}"/>
              </a:ext>
            </a:extLst>
          </p:cNvPr>
          <p:cNvSpPr>
            <a:spLocks/>
          </p:cNvSpPr>
          <p:nvPr/>
        </p:nvSpPr>
        <p:spPr bwMode="auto">
          <a:xfrm>
            <a:off x="2918977" y="3521195"/>
            <a:ext cx="303213" cy="536575"/>
          </a:xfrm>
          <a:custGeom>
            <a:avLst/>
            <a:gdLst>
              <a:gd name="T0" fmla="*/ 2 w 95"/>
              <a:gd name="T1" fmla="*/ 168 h 168"/>
              <a:gd name="T2" fmla="*/ 1 w 95"/>
              <a:gd name="T3" fmla="*/ 168 h 168"/>
              <a:gd name="T4" fmla="*/ 0 w 95"/>
              <a:gd name="T5" fmla="*/ 165 h 168"/>
              <a:gd name="T6" fmla="*/ 91 w 95"/>
              <a:gd name="T7" fmla="*/ 2 h 168"/>
              <a:gd name="T8" fmla="*/ 94 w 95"/>
              <a:gd name="T9" fmla="*/ 1 h 168"/>
              <a:gd name="T10" fmla="*/ 95 w 95"/>
              <a:gd name="T11" fmla="*/ 4 h 168"/>
              <a:gd name="T12" fmla="*/ 4 w 95"/>
              <a:gd name="T13" fmla="*/ 167 h 168"/>
              <a:gd name="T14" fmla="*/ 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2" y="168"/>
                </a:moveTo>
                <a:cubicBezTo>
                  <a:pt x="2" y="168"/>
                  <a:pt x="2" y="168"/>
                  <a:pt x="1" y="168"/>
                </a:cubicBezTo>
                <a:cubicBezTo>
                  <a:pt x="0" y="168"/>
                  <a:pt x="0" y="166"/>
                  <a:pt x="0" y="165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1"/>
                  <a:pt x="93" y="0"/>
                  <a:pt x="94" y="1"/>
                </a:cubicBezTo>
                <a:cubicBezTo>
                  <a:pt x="95" y="1"/>
                  <a:pt x="95" y="3"/>
                  <a:pt x="95" y="4"/>
                </a:cubicBezTo>
                <a:cubicBezTo>
                  <a:pt x="4" y="167"/>
                  <a:pt x="4" y="167"/>
                  <a:pt x="4" y="167"/>
                </a:cubicBezTo>
                <a:cubicBezTo>
                  <a:pt x="4" y="168"/>
                  <a:pt x="3" y="168"/>
                  <a:pt x="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Freeform 71">
            <a:extLst>
              <a:ext uri="{FF2B5EF4-FFF2-40B4-BE49-F238E27FC236}">
                <a16:creationId xmlns:a16="http://schemas.microsoft.com/office/drawing/2014/main" xmlns="" id="{1E5191FA-EAFC-4FF3-A5A2-FB6E1D507C0B}"/>
              </a:ext>
            </a:extLst>
          </p:cNvPr>
          <p:cNvSpPr>
            <a:spLocks/>
          </p:cNvSpPr>
          <p:nvPr/>
        </p:nvSpPr>
        <p:spPr bwMode="auto">
          <a:xfrm>
            <a:off x="3071377" y="2868733"/>
            <a:ext cx="150813" cy="669925"/>
          </a:xfrm>
          <a:custGeom>
            <a:avLst/>
            <a:gdLst>
              <a:gd name="T0" fmla="*/ 45 w 47"/>
              <a:gd name="T1" fmla="*/ 210 h 210"/>
              <a:gd name="T2" fmla="*/ 42 w 47"/>
              <a:gd name="T3" fmla="*/ 208 h 210"/>
              <a:gd name="T4" fmla="*/ 0 w 47"/>
              <a:gd name="T5" fmla="*/ 3 h 210"/>
              <a:gd name="T6" fmla="*/ 2 w 47"/>
              <a:gd name="T7" fmla="*/ 1 h 210"/>
              <a:gd name="T8" fmla="*/ 4 w 47"/>
              <a:gd name="T9" fmla="*/ 3 h 210"/>
              <a:gd name="T10" fmla="*/ 47 w 47"/>
              <a:gd name="T11" fmla="*/ 207 h 210"/>
              <a:gd name="T12" fmla="*/ 45 w 47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10">
                <a:moveTo>
                  <a:pt x="45" y="210"/>
                </a:moveTo>
                <a:cubicBezTo>
                  <a:pt x="44" y="210"/>
                  <a:pt x="43" y="209"/>
                  <a:pt x="42" y="20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1"/>
                </a:cubicBezTo>
                <a:cubicBezTo>
                  <a:pt x="3" y="0"/>
                  <a:pt x="4" y="1"/>
                  <a:pt x="4" y="3"/>
                </a:cubicBezTo>
                <a:cubicBezTo>
                  <a:pt x="47" y="207"/>
                  <a:pt x="47" y="207"/>
                  <a:pt x="47" y="207"/>
                </a:cubicBezTo>
                <a:cubicBezTo>
                  <a:pt x="47" y="209"/>
                  <a:pt x="46" y="210"/>
                  <a:pt x="45" y="21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" name="Freeform 72">
            <a:extLst>
              <a:ext uri="{FF2B5EF4-FFF2-40B4-BE49-F238E27FC236}">
                <a16:creationId xmlns:a16="http://schemas.microsoft.com/office/drawing/2014/main" xmlns="" id="{37398713-65D1-4262-9322-906A25858488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619125" cy="25400"/>
          </a:xfrm>
          <a:custGeom>
            <a:avLst/>
            <a:gdLst>
              <a:gd name="T0" fmla="*/ 192 w 194"/>
              <a:gd name="T1" fmla="*/ 8 h 8"/>
              <a:gd name="T2" fmla="*/ 192 w 194"/>
              <a:gd name="T3" fmla="*/ 8 h 8"/>
              <a:gd name="T4" fmla="*/ 3 w 194"/>
              <a:gd name="T5" fmla="*/ 5 h 8"/>
              <a:gd name="T6" fmla="*/ 0 w 194"/>
              <a:gd name="T7" fmla="*/ 2 h 8"/>
              <a:gd name="T8" fmla="*/ 3 w 194"/>
              <a:gd name="T9" fmla="*/ 0 h 8"/>
              <a:gd name="T10" fmla="*/ 3 w 194"/>
              <a:gd name="T11" fmla="*/ 0 h 8"/>
              <a:gd name="T12" fmla="*/ 192 w 194"/>
              <a:gd name="T13" fmla="*/ 3 h 8"/>
              <a:gd name="T14" fmla="*/ 194 w 194"/>
              <a:gd name="T15" fmla="*/ 6 h 8"/>
              <a:gd name="T16" fmla="*/ 192 w 194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8">
                <a:moveTo>
                  <a:pt x="192" y="8"/>
                </a:moveTo>
                <a:cubicBezTo>
                  <a:pt x="192" y="8"/>
                  <a:pt x="192" y="8"/>
                  <a:pt x="192" y="8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92" y="3"/>
                  <a:pt x="192" y="3"/>
                  <a:pt x="192" y="3"/>
                </a:cubicBezTo>
                <a:cubicBezTo>
                  <a:pt x="193" y="3"/>
                  <a:pt x="194" y="4"/>
                  <a:pt x="194" y="6"/>
                </a:cubicBezTo>
                <a:cubicBezTo>
                  <a:pt x="194" y="7"/>
                  <a:pt x="193" y="8"/>
                  <a:pt x="192" y="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Freeform 73">
            <a:extLst>
              <a:ext uri="{FF2B5EF4-FFF2-40B4-BE49-F238E27FC236}">
                <a16:creationId xmlns:a16="http://schemas.microsoft.com/office/drawing/2014/main" xmlns="" id="{A7E2E404-970A-4A18-B992-5084E29A8264}"/>
              </a:ext>
            </a:extLst>
          </p:cNvPr>
          <p:cNvSpPr>
            <a:spLocks/>
          </p:cNvSpPr>
          <p:nvPr/>
        </p:nvSpPr>
        <p:spPr bwMode="auto">
          <a:xfrm>
            <a:off x="1425139" y="2884608"/>
            <a:ext cx="141288" cy="654050"/>
          </a:xfrm>
          <a:custGeom>
            <a:avLst/>
            <a:gdLst>
              <a:gd name="T0" fmla="*/ 2 w 44"/>
              <a:gd name="T1" fmla="*/ 205 h 205"/>
              <a:gd name="T2" fmla="*/ 2 w 44"/>
              <a:gd name="T3" fmla="*/ 205 h 205"/>
              <a:gd name="T4" fmla="*/ 0 w 44"/>
              <a:gd name="T5" fmla="*/ 202 h 205"/>
              <a:gd name="T6" fmla="*/ 39 w 44"/>
              <a:gd name="T7" fmla="*/ 2 h 205"/>
              <a:gd name="T8" fmla="*/ 42 w 44"/>
              <a:gd name="T9" fmla="*/ 0 h 205"/>
              <a:gd name="T10" fmla="*/ 44 w 44"/>
              <a:gd name="T11" fmla="*/ 3 h 205"/>
              <a:gd name="T12" fmla="*/ 5 w 44"/>
              <a:gd name="T13" fmla="*/ 203 h 205"/>
              <a:gd name="T14" fmla="*/ 2 w 44"/>
              <a:gd name="T15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205">
                <a:moveTo>
                  <a:pt x="2" y="205"/>
                </a:moveTo>
                <a:cubicBezTo>
                  <a:pt x="2" y="205"/>
                  <a:pt x="2" y="205"/>
                  <a:pt x="2" y="205"/>
                </a:cubicBezTo>
                <a:cubicBezTo>
                  <a:pt x="1" y="205"/>
                  <a:pt x="0" y="204"/>
                  <a:pt x="0" y="20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0"/>
                  <a:pt x="41" y="0"/>
                  <a:pt x="42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4"/>
                  <a:pt x="4" y="205"/>
                  <a:pt x="2" y="20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" name="Freeform 74">
            <a:extLst>
              <a:ext uri="{FF2B5EF4-FFF2-40B4-BE49-F238E27FC236}">
                <a16:creationId xmlns:a16="http://schemas.microsoft.com/office/drawing/2014/main" xmlns="" id="{24294A11-DC50-41A0-A3FC-17672CEDA4DF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03213" cy="536575"/>
          </a:xfrm>
          <a:custGeom>
            <a:avLst/>
            <a:gdLst>
              <a:gd name="T0" fmla="*/ 92 w 95"/>
              <a:gd name="T1" fmla="*/ 168 h 168"/>
              <a:gd name="T2" fmla="*/ 90 w 95"/>
              <a:gd name="T3" fmla="*/ 167 h 168"/>
              <a:gd name="T4" fmla="*/ 0 w 95"/>
              <a:gd name="T5" fmla="*/ 4 h 168"/>
              <a:gd name="T6" fmla="*/ 1 w 95"/>
              <a:gd name="T7" fmla="*/ 1 h 168"/>
              <a:gd name="T8" fmla="*/ 5 w 95"/>
              <a:gd name="T9" fmla="*/ 2 h 168"/>
              <a:gd name="T10" fmla="*/ 94 w 95"/>
              <a:gd name="T11" fmla="*/ 165 h 168"/>
              <a:gd name="T12" fmla="*/ 93 w 95"/>
              <a:gd name="T13" fmla="*/ 168 h 168"/>
              <a:gd name="T14" fmla="*/ 9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92" y="168"/>
                </a:moveTo>
                <a:cubicBezTo>
                  <a:pt x="91" y="168"/>
                  <a:pt x="90" y="168"/>
                  <a:pt x="90" y="167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4" y="1"/>
                  <a:pt x="5" y="2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5" y="166"/>
                  <a:pt x="94" y="168"/>
                  <a:pt x="93" y="168"/>
                </a:cubicBezTo>
                <a:cubicBezTo>
                  <a:pt x="93" y="168"/>
                  <a:pt x="93" y="168"/>
                  <a:pt x="9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75">
            <a:extLst>
              <a:ext uri="{FF2B5EF4-FFF2-40B4-BE49-F238E27FC236}">
                <a16:creationId xmlns:a16="http://schemas.microsoft.com/office/drawing/2014/main" xmlns="" id="{9FCEA50B-C67A-479B-AC50-1413DFBEA261}"/>
              </a:ext>
            </a:extLst>
          </p:cNvPr>
          <p:cNvSpPr>
            <a:spLocks/>
          </p:cNvSpPr>
          <p:nvPr/>
        </p:nvSpPr>
        <p:spPr bwMode="auto">
          <a:xfrm>
            <a:off x="1547377" y="2868733"/>
            <a:ext cx="269875" cy="815975"/>
          </a:xfrm>
          <a:custGeom>
            <a:avLst/>
            <a:gdLst>
              <a:gd name="T0" fmla="*/ 82 w 85"/>
              <a:gd name="T1" fmla="*/ 256 h 256"/>
              <a:gd name="T2" fmla="*/ 80 w 85"/>
              <a:gd name="T3" fmla="*/ 254 h 256"/>
              <a:gd name="T4" fmla="*/ 0 w 85"/>
              <a:gd name="T5" fmla="*/ 4 h 256"/>
              <a:gd name="T6" fmla="*/ 2 w 85"/>
              <a:gd name="T7" fmla="*/ 1 h 256"/>
              <a:gd name="T8" fmla="*/ 5 w 85"/>
              <a:gd name="T9" fmla="*/ 2 h 256"/>
              <a:gd name="T10" fmla="*/ 84 w 85"/>
              <a:gd name="T11" fmla="*/ 253 h 256"/>
              <a:gd name="T12" fmla="*/ 83 w 85"/>
              <a:gd name="T13" fmla="*/ 256 h 256"/>
              <a:gd name="T14" fmla="*/ 82 w 85"/>
              <a:gd name="T1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256">
                <a:moveTo>
                  <a:pt x="82" y="256"/>
                </a:moveTo>
                <a:cubicBezTo>
                  <a:pt x="81" y="256"/>
                  <a:pt x="80" y="255"/>
                  <a:pt x="80" y="2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84" y="253"/>
                  <a:pt x="84" y="253"/>
                  <a:pt x="84" y="253"/>
                </a:cubicBezTo>
                <a:cubicBezTo>
                  <a:pt x="85" y="254"/>
                  <a:pt x="84" y="255"/>
                  <a:pt x="83" y="256"/>
                </a:cubicBezTo>
                <a:lnTo>
                  <a:pt x="82" y="25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Freeform 76">
            <a:extLst>
              <a:ext uri="{FF2B5EF4-FFF2-40B4-BE49-F238E27FC236}">
                <a16:creationId xmlns:a16="http://schemas.microsoft.com/office/drawing/2014/main" xmlns="" id="{96993E4B-2DA9-4FFA-95A6-531C2CD78BE1}"/>
              </a:ext>
            </a:extLst>
          </p:cNvPr>
          <p:cNvSpPr>
            <a:spLocks/>
          </p:cNvSpPr>
          <p:nvPr/>
        </p:nvSpPr>
        <p:spPr bwMode="auto">
          <a:xfrm>
            <a:off x="1709302" y="4041895"/>
            <a:ext cx="622300" cy="244475"/>
          </a:xfrm>
          <a:custGeom>
            <a:avLst/>
            <a:gdLst>
              <a:gd name="T0" fmla="*/ 192 w 195"/>
              <a:gd name="T1" fmla="*/ 77 h 77"/>
              <a:gd name="T2" fmla="*/ 192 w 195"/>
              <a:gd name="T3" fmla="*/ 77 h 77"/>
              <a:gd name="T4" fmla="*/ 2 w 195"/>
              <a:gd name="T5" fmla="*/ 5 h 77"/>
              <a:gd name="T6" fmla="*/ 1 w 195"/>
              <a:gd name="T7" fmla="*/ 2 h 77"/>
              <a:gd name="T8" fmla="*/ 4 w 195"/>
              <a:gd name="T9" fmla="*/ 1 h 77"/>
              <a:gd name="T10" fmla="*/ 193 w 195"/>
              <a:gd name="T11" fmla="*/ 72 h 77"/>
              <a:gd name="T12" fmla="*/ 195 w 195"/>
              <a:gd name="T13" fmla="*/ 75 h 77"/>
              <a:gd name="T14" fmla="*/ 192 w 195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5" h="77">
                <a:moveTo>
                  <a:pt x="192" y="77"/>
                </a:moveTo>
                <a:cubicBezTo>
                  <a:pt x="192" y="77"/>
                  <a:pt x="192" y="77"/>
                  <a:pt x="192" y="77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1" y="2"/>
                </a:cubicBezTo>
                <a:cubicBezTo>
                  <a:pt x="1" y="1"/>
                  <a:pt x="3" y="0"/>
                  <a:pt x="4" y="1"/>
                </a:cubicBezTo>
                <a:cubicBezTo>
                  <a:pt x="193" y="72"/>
                  <a:pt x="193" y="72"/>
                  <a:pt x="193" y="72"/>
                </a:cubicBezTo>
                <a:cubicBezTo>
                  <a:pt x="194" y="73"/>
                  <a:pt x="195" y="74"/>
                  <a:pt x="195" y="75"/>
                </a:cubicBezTo>
                <a:cubicBezTo>
                  <a:pt x="194" y="76"/>
                  <a:pt x="193" y="77"/>
                  <a:pt x="192" y="77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" name="Freeform 77">
            <a:extLst>
              <a:ext uri="{FF2B5EF4-FFF2-40B4-BE49-F238E27FC236}">
                <a16:creationId xmlns:a16="http://schemas.microsoft.com/office/drawing/2014/main" xmlns="" id="{ED210336-C265-4BC7-8EE4-85DD4A13E145}"/>
              </a:ext>
            </a:extLst>
          </p:cNvPr>
          <p:cNvSpPr>
            <a:spLocks/>
          </p:cNvSpPr>
          <p:nvPr/>
        </p:nvSpPr>
        <p:spPr bwMode="auto">
          <a:xfrm>
            <a:off x="2615764" y="2524245"/>
            <a:ext cx="473075" cy="360363"/>
          </a:xfrm>
          <a:custGeom>
            <a:avLst/>
            <a:gdLst>
              <a:gd name="T0" fmla="*/ 145 w 148"/>
              <a:gd name="T1" fmla="*/ 113 h 113"/>
              <a:gd name="T2" fmla="*/ 144 w 148"/>
              <a:gd name="T3" fmla="*/ 113 h 113"/>
              <a:gd name="T4" fmla="*/ 1 w 148"/>
              <a:gd name="T5" fmla="*/ 5 h 113"/>
              <a:gd name="T6" fmla="*/ 1 w 148"/>
              <a:gd name="T7" fmla="*/ 1 h 113"/>
              <a:gd name="T8" fmla="*/ 4 w 148"/>
              <a:gd name="T9" fmla="*/ 1 h 113"/>
              <a:gd name="T10" fmla="*/ 147 w 148"/>
              <a:gd name="T11" fmla="*/ 109 h 113"/>
              <a:gd name="T12" fmla="*/ 147 w 148"/>
              <a:gd name="T13" fmla="*/ 112 h 113"/>
              <a:gd name="T14" fmla="*/ 145 w 148"/>
              <a:gd name="T15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13">
                <a:moveTo>
                  <a:pt x="145" y="113"/>
                </a:moveTo>
                <a:cubicBezTo>
                  <a:pt x="145" y="113"/>
                  <a:pt x="144" y="113"/>
                  <a:pt x="144" y="11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10"/>
                  <a:pt x="148" y="111"/>
                  <a:pt x="147" y="112"/>
                </a:cubicBezTo>
                <a:cubicBezTo>
                  <a:pt x="147" y="113"/>
                  <a:pt x="146" y="113"/>
                  <a:pt x="145" y="11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78">
            <a:extLst>
              <a:ext uri="{FF2B5EF4-FFF2-40B4-BE49-F238E27FC236}">
                <a16:creationId xmlns:a16="http://schemas.microsoft.com/office/drawing/2014/main" xmlns="" id="{EBAE7CF7-91B5-4A35-87FC-E27D7DB8F279}"/>
              </a:ext>
            </a:extLst>
          </p:cNvPr>
          <p:cNvSpPr>
            <a:spLocks/>
          </p:cNvSpPr>
          <p:nvPr/>
        </p:nvSpPr>
        <p:spPr bwMode="auto">
          <a:xfrm>
            <a:off x="2315727" y="2760783"/>
            <a:ext cx="773113" cy="123825"/>
          </a:xfrm>
          <a:custGeom>
            <a:avLst/>
            <a:gdLst>
              <a:gd name="T0" fmla="*/ 239 w 242"/>
              <a:gd name="T1" fmla="*/ 39 h 39"/>
              <a:gd name="T2" fmla="*/ 239 w 242"/>
              <a:gd name="T3" fmla="*/ 39 h 39"/>
              <a:gd name="T4" fmla="*/ 2 w 242"/>
              <a:gd name="T5" fmla="*/ 5 h 39"/>
              <a:gd name="T6" fmla="*/ 0 w 242"/>
              <a:gd name="T7" fmla="*/ 3 h 39"/>
              <a:gd name="T8" fmla="*/ 3 w 242"/>
              <a:gd name="T9" fmla="*/ 1 h 39"/>
              <a:gd name="T10" fmla="*/ 239 w 242"/>
              <a:gd name="T11" fmla="*/ 35 h 39"/>
              <a:gd name="T12" fmla="*/ 241 w 242"/>
              <a:gd name="T13" fmla="*/ 37 h 39"/>
              <a:gd name="T14" fmla="*/ 239 w 242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39">
                <a:moveTo>
                  <a:pt x="239" y="39"/>
                </a:moveTo>
                <a:cubicBezTo>
                  <a:pt x="239" y="39"/>
                  <a:pt x="239" y="39"/>
                  <a:pt x="239" y="39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1" y="1"/>
                  <a:pt x="2" y="0"/>
                  <a:pt x="3" y="1"/>
                </a:cubicBezTo>
                <a:cubicBezTo>
                  <a:pt x="239" y="35"/>
                  <a:pt x="239" y="35"/>
                  <a:pt x="239" y="35"/>
                </a:cubicBezTo>
                <a:cubicBezTo>
                  <a:pt x="241" y="35"/>
                  <a:pt x="242" y="36"/>
                  <a:pt x="241" y="37"/>
                </a:cubicBezTo>
                <a:cubicBezTo>
                  <a:pt x="241" y="39"/>
                  <a:pt x="240" y="39"/>
                  <a:pt x="239" y="3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Freeform 79">
            <a:extLst>
              <a:ext uri="{FF2B5EF4-FFF2-40B4-BE49-F238E27FC236}">
                <a16:creationId xmlns:a16="http://schemas.microsoft.com/office/drawing/2014/main" xmlns="" id="{DB15703A-741E-4E37-80F7-C778458CE473}"/>
              </a:ext>
            </a:extLst>
          </p:cNvPr>
          <p:cNvSpPr>
            <a:spLocks/>
          </p:cNvSpPr>
          <p:nvPr/>
        </p:nvSpPr>
        <p:spPr bwMode="auto">
          <a:xfrm>
            <a:off x="1547377" y="2514720"/>
            <a:ext cx="481013" cy="385763"/>
          </a:xfrm>
          <a:custGeom>
            <a:avLst/>
            <a:gdLst>
              <a:gd name="T0" fmla="*/ 3 w 151"/>
              <a:gd name="T1" fmla="*/ 121 h 121"/>
              <a:gd name="T2" fmla="*/ 1 w 151"/>
              <a:gd name="T3" fmla="*/ 120 h 121"/>
              <a:gd name="T4" fmla="*/ 1 w 151"/>
              <a:gd name="T5" fmla="*/ 116 h 121"/>
              <a:gd name="T6" fmla="*/ 147 w 151"/>
              <a:gd name="T7" fmla="*/ 0 h 121"/>
              <a:gd name="T8" fmla="*/ 150 w 151"/>
              <a:gd name="T9" fmla="*/ 1 h 121"/>
              <a:gd name="T10" fmla="*/ 150 w 151"/>
              <a:gd name="T11" fmla="*/ 4 h 121"/>
              <a:gd name="T12" fmla="*/ 4 w 151"/>
              <a:gd name="T13" fmla="*/ 120 h 121"/>
              <a:gd name="T14" fmla="*/ 3 w 15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121">
                <a:moveTo>
                  <a:pt x="3" y="121"/>
                </a:moveTo>
                <a:cubicBezTo>
                  <a:pt x="2" y="121"/>
                  <a:pt x="1" y="120"/>
                  <a:pt x="1" y="120"/>
                </a:cubicBezTo>
                <a:cubicBezTo>
                  <a:pt x="0" y="119"/>
                  <a:pt x="0" y="117"/>
                  <a:pt x="1" y="116"/>
                </a:cubicBezTo>
                <a:cubicBezTo>
                  <a:pt x="147" y="0"/>
                  <a:pt x="147" y="0"/>
                  <a:pt x="147" y="0"/>
                </a:cubicBezTo>
                <a:cubicBezTo>
                  <a:pt x="148" y="0"/>
                  <a:pt x="150" y="0"/>
                  <a:pt x="150" y="1"/>
                </a:cubicBezTo>
                <a:cubicBezTo>
                  <a:pt x="151" y="2"/>
                  <a:pt x="151" y="3"/>
                  <a:pt x="150" y="4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3" y="121"/>
                  <a:pt x="3" y="12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Freeform 80">
            <a:extLst>
              <a:ext uri="{FF2B5EF4-FFF2-40B4-BE49-F238E27FC236}">
                <a16:creationId xmlns:a16="http://schemas.microsoft.com/office/drawing/2014/main" xmlns="" id="{C3768E14-9ABD-4DD7-ABAE-2C4AFB75B25A}"/>
              </a:ext>
            </a:extLst>
          </p:cNvPr>
          <p:cNvSpPr>
            <a:spLocks/>
          </p:cNvSpPr>
          <p:nvPr/>
        </p:nvSpPr>
        <p:spPr bwMode="auto">
          <a:xfrm>
            <a:off x="2839602" y="2868733"/>
            <a:ext cx="249238" cy="812800"/>
          </a:xfrm>
          <a:custGeom>
            <a:avLst/>
            <a:gdLst>
              <a:gd name="T0" fmla="*/ 2 w 78"/>
              <a:gd name="T1" fmla="*/ 255 h 255"/>
              <a:gd name="T2" fmla="*/ 2 w 78"/>
              <a:gd name="T3" fmla="*/ 255 h 255"/>
              <a:gd name="T4" fmla="*/ 0 w 78"/>
              <a:gd name="T5" fmla="*/ 252 h 255"/>
              <a:gd name="T6" fmla="*/ 73 w 78"/>
              <a:gd name="T7" fmla="*/ 2 h 255"/>
              <a:gd name="T8" fmla="*/ 76 w 78"/>
              <a:gd name="T9" fmla="*/ 1 h 255"/>
              <a:gd name="T10" fmla="*/ 77 w 78"/>
              <a:gd name="T11" fmla="*/ 4 h 255"/>
              <a:gd name="T12" fmla="*/ 5 w 78"/>
              <a:gd name="T13" fmla="*/ 254 h 255"/>
              <a:gd name="T14" fmla="*/ 2 w 78"/>
              <a:gd name="T15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255">
                <a:moveTo>
                  <a:pt x="2" y="255"/>
                </a:moveTo>
                <a:cubicBezTo>
                  <a:pt x="2" y="255"/>
                  <a:pt x="2" y="255"/>
                  <a:pt x="2" y="255"/>
                </a:cubicBezTo>
                <a:cubicBezTo>
                  <a:pt x="0" y="255"/>
                  <a:pt x="0" y="254"/>
                  <a:pt x="0" y="252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5" y="0"/>
                  <a:pt x="76" y="1"/>
                </a:cubicBezTo>
                <a:cubicBezTo>
                  <a:pt x="77" y="1"/>
                  <a:pt x="78" y="2"/>
                  <a:pt x="77" y="4"/>
                </a:cubicBezTo>
                <a:cubicBezTo>
                  <a:pt x="5" y="254"/>
                  <a:pt x="5" y="254"/>
                  <a:pt x="5" y="254"/>
                </a:cubicBezTo>
                <a:cubicBezTo>
                  <a:pt x="4" y="255"/>
                  <a:pt x="3" y="255"/>
                  <a:pt x="2" y="25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Freeform 81">
            <a:extLst>
              <a:ext uri="{FF2B5EF4-FFF2-40B4-BE49-F238E27FC236}">
                <a16:creationId xmlns:a16="http://schemas.microsoft.com/office/drawing/2014/main" xmlns="" id="{958A0D4E-EFDD-4173-BE8C-3738D4114CF3}"/>
              </a:ext>
            </a:extLst>
          </p:cNvPr>
          <p:cNvSpPr>
            <a:spLocks/>
          </p:cNvSpPr>
          <p:nvPr/>
        </p:nvSpPr>
        <p:spPr bwMode="auto">
          <a:xfrm>
            <a:off x="1795027" y="3668833"/>
            <a:ext cx="536575" cy="611188"/>
          </a:xfrm>
          <a:custGeom>
            <a:avLst/>
            <a:gdLst>
              <a:gd name="T0" fmla="*/ 165 w 168"/>
              <a:gd name="T1" fmla="*/ 192 h 192"/>
              <a:gd name="T2" fmla="*/ 163 w 168"/>
              <a:gd name="T3" fmla="*/ 191 h 192"/>
              <a:gd name="T4" fmla="*/ 1 w 168"/>
              <a:gd name="T5" fmla="*/ 4 h 192"/>
              <a:gd name="T6" fmla="*/ 1 w 168"/>
              <a:gd name="T7" fmla="*/ 1 h 192"/>
              <a:gd name="T8" fmla="*/ 4 w 168"/>
              <a:gd name="T9" fmla="*/ 1 h 192"/>
              <a:gd name="T10" fmla="*/ 167 w 168"/>
              <a:gd name="T11" fmla="*/ 188 h 192"/>
              <a:gd name="T12" fmla="*/ 167 w 168"/>
              <a:gd name="T13" fmla="*/ 191 h 192"/>
              <a:gd name="T14" fmla="*/ 165 w 168"/>
              <a:gd name="T1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192">
                <a:moveTo>
                  <a:pt x="165" y="192"/>
                </a:moveTo>
                <a:cubicBezTo>
                  <a:pt x="165" y="192"/>
                  <a:pt x="164" y="191"/>
                  <a:pt x="163" y="191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67" y="188"/>
                  <a:pt x="167" y="188"/>
                  <a:pt x="167" y="188"/>
                </a:cubicBezTo>
                <a:cubicBezTo>
                  <a:pt x="168" y="189"/>
                  <a:pt x="168" y="190"/>
                  <a:pt x="167" y="191"/>
                </a:cubicBezTo>
                <a:cubicBezTo>
                  <a:pt x="166" y="192"/>
                  <a:pt x="166" y="192"/>
                  <a:pt x="165" y="19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82">
            <a:extLst>
              <a:ext uri="{FF2B5EF4-FFF2-40B4-BE49-F238E27FC236}">
                <a16:creationId xmlns:a16="http://schemas.microsoft.com/office/drawing/2014/main" xmlns="" id="{F7C570C0-77CE-4408-A9C5-FCF30ACC8122}"/>
              </a:ext>
            </a:extLst>
          </p:cNvPr>
          <p:cNvSpPr>
            <a:spLocks/>
          </p:cNvSpPr>
          <p:nvPr/>
        </p:nvSpPr>
        <p:spPr bwMode="auto">
          <a:xfrm>
            <a:off x="2315727" y="3665658"/>
            <a:ext cx="539750" cy="614363"/>
          </a:xfrm>
          <a:custGeom>
            <a:avLst/>
            <a:gdLst>
              <a:gd name="T0" fmla="*/ 2 w 169"/>
              <a:gd name="T1" fmla="*/ 193 h 193"/>
              <a:gd name="T2" fmla="*/ 1 w 169"/>
              <a:gd name="T3" fmla="*/ 193 h 193"/>
              <a:gd name="T4" fmla="*/ 0 w 169"/>
              <a:gd name="T5" fmla="*/ 190 h 193"/>
              <a:gd name="T6" fmla="*/ 165 w 169"/>
              <a:gd name="T7" fmla="*/ 1 h 193"/>
              <a:gd name="T8" fmla="*/ 168 w 169"/>
              <a:gd name="T9" fmla="*/ 1 h 193"/>
              <a:gd name="T10" fmla="*/ 168 w 169"/>
              <a:gd name="T11" fmla="*/ 5 h 193"/>
              <a:gd name="T12" fmla="*/ 4 w 169"/>
              <a:gd name="T13" fmla="*/ 193 h 193"/>
              <a:gd name="T14" fmla="*/ 2 w 169"/>
              <a:gd name="T15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9" h="193">
                <a:moveTo>
                  <a:pt x="2" y="193"/>
                </a:moveTo>
                <a:cubicBezTo>
                  <a:pt x="2" y="193"/>
                  <a:pt x="1" y="193"/>
                  <a:pt x="1" y="193"/>
                </a:cubicBezTo>
                <a:cubicBezTo>
                  <a:pt x="0" y="192"/>
                  <a:pt x="0" y="190"/>
                  <a:pt x="0" y="190"/>
                </a:cubicBezTo>
                <a:cubicBezTo>
                  <a:pt x="165" y="1"/>
                  <a:pt x="165" y="1"/>
                  <a:pt x="165" y="1"/>
                </a:cubicBezTo>
                <a:cubicBezTo>
                  <a:pt x="165" y="0"/>
                  <a:pt x="167" y="0"/>
                  <a:pt x="168" y="1"/>
                </a:cubicBezTo>
                <a:cubicBezTo>
                  <a:pt x="169" y="2"/>
                  <a:pt x="169" y="4"/>
                  <a:pt x="168" y="5"/>
                </a:cubicBezTo>
                <a:cubicBezTo>
                  <a:pt x="4" y="193"/>
                  <a:pt x="4" y="193"/>
                  <a:pt x="4" y="193"/>
                </a:cubicBezTo>
                <a:cubicBezTo>
                  <a:pt x="4" y="193"/>
                  <a:pt x="3" y="193"/>
                  <a:pt x="2" y="19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" name="Freeform 83">
            <a:extLst>
              <a:ext uri="{FF2B5EF4-FFF2-40B4-BE49-F238E27FC236}">
                <a16:creationId xmlns:a16="http://schemas.microsoft.com/office/drawing/2014/main" xmlns="" id="{4DBFB13E-C21A-4A90-8DA4-D13A1A7148AF}"/>
              </a:ext>
            </a:extLst>
          </p:cNvPr>
          <p:cNvSpPr>
            <a:spLocks/>
          </p:cNvSpPr>
          <p:nvPr/>
        </p:nvSpPr>
        <p:spPr bwMode="auto">
          <a:xfrm>
            <a:off x="1547377" y="2884608"/>
            <a:ext cx="784225" cy="496888"/>
          </a:xfrm>
          <a:custGeom>
            <a:avLst/>
            <a:gdLst>
              <a:gd name="T0" fmla="*/ 243 w 246"/>
              <a:gd name="T1" fmla="*/ 156 h 156"/>
              <a:gd name="T2" fmla="*/ 242 w 246"/>
              <a:gd name="T3" fmla="*/ 155 h 156"/>
              <a:gd name="T4" fmla="*/ 1 w 246"/>
              <a:gd name="T5" fmla="*/ 4 h 156"/>
              <a:gd name="T6" fmla="*/ 1 w 246"/>
              <a:gd name="T7" fmla="*/ 1 h 156"/>
              <a:gd name="T8" fmla="*/ 4 w 246"/>
              <a:gd name="T9" fmla="*/ 0 h 156"/>
              <a:gd name="T10" fmla="*/ 244 w 246"/>
              <a:gd name="T11" fmla="*/ 151 h 156"/>
              <a:gd name="T12" fmla="*/ 245 w 246"/>
              <a:gd name="T13" fmla="*/ 155 h 156"/>
              <a:gd name="T14" fmla="*/ 243 w 246"/>
              <a:gd name="T1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56">
                <a:moveTo>
                  <a:pt x="243" y="156"/>
                </a:moveTo>
                <a:cubicBezTo>
                  <a:pt x="243" y="156"/>
                  <a:pt x="242" y="156"/>
                  <a:pt x="242" y="155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1" y="1"/>
                </a:cubicBezTo>
                <a:cubicBezTo>
                  <a:pt x="1" y="0"/>
                  <a:pt x="3" y="0"/>
                  <a:pt x="4" y="0"/>
                </a:cubicBezTo>
                <a:cubicBezTo>
                  <a:pt x="244" y="151"/>
                  <a:pt x="244" y="151"/>
                  <a:pt x="244" y="151"/>
                </a:cubicBezTo>
                <a:cubicBezTo>
                  <a:pt x="246" y="152"/>
                  <a:pt x="246" y="154"/>
                  <a:pt x="245" y="155"/>
                </a:cubicBezTo>
                <a:cubicBezTo>
                  <a:pt x="245" y="155"/>
                  <a:pt x="244" y="156"/>
                  <a:pt x="243" y="156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84">
            <a:extLst>
              <a:ext uri="{FF2B5EF4-FFF2-40B4-BE49-F238E27FC236}">
                <a16:creationId xmlns:a16="http://schemas.microsoft.com/office/drawing/2014/main" xmlns="" id="{5349FDEF-EDFC-4059-9C66-BB68792D67D5}"/>
              </a:ext>
            </a:extLst>
          </p:cNvPr>
          <p:cNvSpPr>
            <a:spLocks/>
          </p:cNvSpPr>
          <p:nvPr/>
        </p:nvSpPr>
        <p:spPr bwMode="auto">
          <a:xfrm>
            <a:off x="2315727" y="2868733"/>
            <a:ext cx="773113" cy="512763"/>
          </a:xfrm>
          <a:custGeom>
            <a:avLst/>
            <a:gdLst>
              <a:gd name="T0" fmla="*/ 3 w 242"/>
              <a:gd name="T1" fmla="*/ 161 h 161"/>
              <a:gd name="T2" fmla="*/ 1 w 242"/>
              <a:gd name="T3" fmla="*/ 160 h 161"/>
              <a:gd name="T4" fmla="*/ 1 w 242"/>
              <a:gd name="T5" fmla="*/ 156 h 161"/>
              <a:gd name="T6" fmla="*/ 238 w 242"/>
              <a:gd name="T7" fmla="*/ 1 h 161"/>
              <a:gd name="T8" fmla="*/ 241 w 242"/>
              <a:gd name="T9" fmla="*/ 2 h 161"/>
              <a:gd name="T10" fmla="*/ 240 w 242"/>
              <a:gd name="T11" fmla="*/ 5 h 161"/>
              <a:gd name="T12" fmla="*/ 4 w 242"/>
              <a:gd name="T13" fmla="*/ 160 h 161"/>
              <a:gd name="T14" fmla="*/ 3 w 242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161">
                <a:moveTo>
                  <a:pt x="3" y="161"/>
                </a:moveTo>
                <a:cubicBezTo>
                  <a:pt x="2" y="161"/>
                  <a:pt x="1" y="160"/>
                  <a:pt x="1" y="160"/>
                </a:cubicBezTo>
                <a:cubicBezTo>
                  <a:pt x="0" y="159"/>
                  <a:pt x="0" y="157"/>
                  <a:pt x="1" y="156"/>
                </a:cubicBezTo>
                <a:cubicBezTo>
                  <a:pt x="238" y="1"/>
                  <a:pt x="238" y="1"/>
                  <a:pt x="238" y="1"/>
                </a:cubicBezTo>
                <a:cubicBezTo>
                  <a:pt x="239" y="0"/>
                  <a:pt x="240" y="1"/>
                  <a:pt x="241" y="2"/>
                </a:cubicBezTo>
                <a:cubicBezTo>
                  <a:pt x="242" y="3"/>
                  <a:pt x="242" y="4"/>
                  <a:pt x="240" y="5"/>
                </a:cubicBezTo>
                <a:cubicBezTo>
                  <a:pt x="4" y="160"/>
                  <a:pt x="4" y="160"/>
                  <a:pt x="4" y="160"/>
                </a:cubicBezTo>
                <a:cubicBezTo>
                  <a:pt x="4" y="161"/>
                  <a:pt x="3" y="161"/>
                  <a:pt x="3" y="16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" name="Freeform 85">
            <a:extLst>
              <a:ext uri="{FF2B5EF4-FFF2-40B4-BE49-F238E27FC236}">
                <a16:creationId xmlns:a16="http://schemas.microsoft.com/office/drawing/2014/main" xmlns="" id="{56A6FA23-0881-4454-AE61-2E3E02749DAC}"/>
              </a:ext>
            </a:extLst>
          </p:cNvPr>
          <p:cNvSpPr>
            <a:spLocks/>
          </p:cNvSpPr>
          <p:nvPr/>
        </p:nvSpPr>
        <p:spPr bwMode="auto">
          <a:xfrm>
            <a:off x="2315727" y="3365620"/>
            <a:ext cx="15875" cy="920750"/>
          </a:xfrm>
          <a:custGeom>
            <a:avLst/>
            <a:gdLst>
              <a:gd name="T0" fmla="*/ 2 w 5"/>
              <a:gd name="T1" fmla="*/ 289 h 289"/>
              <a:gd name="T2" fmla="*/ 2 w 5"/>
              <a:gd name="T3" fmla="*/ 289 h 289"/>
              <a:gd name="T4" fmla="*/ 0 w 5"/>
              <a:gd name="T5" fmla="*/ 286 h 289"/>
              <a:gd name="T6" fmla="*/ 0 w 5"/>
              <a:gd name="T7" fmla="*/ 2 h 289"/>
              <a:gd name="T8" fmla="*/ 3 w 5"/>
              <a:gd name="T9" fmla="*/ 0 h 289"/>
              <a:gd name="T10" fmla="*/ 3 w 5"/>
              <a:gd name="T11" fmla="*/ 0 h 289"/>
              <a:gd name="T12" fmla="*/ 5 w 5"/>
              <a:gd name="T13" fmla="*/ 2 h 289"/>
              <a:gd name="T14" fmla="*/ 5 w 5"/>
              <a:gd name="T15" fmla="*/ 286 h 289"/>
              <a:gd name="T16" fmla="*/ 2 w 5"/>
              <a:gd name="T17" fmla="*/ 2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289">
                <a:moveTo>
                  <a:pt x="2" y="289"/>
                </a:moveTo>
                <a:cubicBezTo>
                  <a:pt x="2" y="289"/>
                  <a:pt x="2" y="289"/>
                  <a:pt x="2" y="289"/>
                </a:cubicBezTo>
                <a:cubicBezTo>
                  <a:pt x="1" y="289"/>
                  <a:pt x="0" y="288"/>
                  <a:pt x="0" y="28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4" y="289"/>
                  <a:pt x="2" y="28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86">
            <a:extLst>
              <a:ext uri="{FF2B5EF4-FFF2-40B4-BE49-F238E27FC236}">
                <a16:creationId xmlns:a16="http://schemas.microsoft.com/office/drawing/2014/main" xmlns="" id="{CB5482DE-A912-48F7-8A40-BB1016B3DAC2}"/>
              </a:ext>
            </a:extLst>
          </p:cNvPr>
          <p:cNvSpPr>
            <a:spLocks/>
          </p:cNvSpPr>
          <p:nvPr/>
        </p:nvSpPr>
        <p:spPr bwMode="auto">
          <a:xfrm>
            <a:off x="1798202" y="3129083"/>
            <a:ext cx="147638" cy="555625"/>
          </a:xfrm>
          <a:custGeom>
            <a:avLst/>
            <a:gdLst>
              <a:gd name="T0" fmla="*/ 10 w 93"/>
              <a:gd name="T1" fmla="*/ 350 h 350"/>
              <a:gd name="T2" fmla="*/ 0 w 93"/>
              <a:gd name="T3" fmla="*/ 348 h 350"/>
              <a:gd name="T4" fmla="*/ 85 w 93"/>
              <a:gd name="T5" fmla="*/ 0 h 350"/>
              <a:gd name="T6" fmla="*/ 93 w 93"/>
              <a:gd name="T7" fmla="*/ 2 h 350"/>
              <a:gd name="T8" fmla="*/ 10 w 93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350">
                <a:moveTo>
                  <a:pt x="10" y="350"/>
                </a:moveTo>
                <a:lnTo>
                  <a:pt x="0" y="348"/>
                </a:lnTo>
                <a:lnTo>
                  <a:pt x="85" y="0"/>
                </a:lnTo>
                <a:lnTo>
                  <a:pt x="93" y="2"/>
                </a:lnTo>
                <a:lnTo>
                  <a:pt x="10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87">
            <a:extLst>
              <a:ext uri="{FF2B5EF4-FFF2-40B4-BE49-F238E27FC236}">
                <a16:creationId xmlns:a16="http://schemas.microsoft.com/office/drawing/2014/main" xmlns="" id="{1059BBEB-D6A9-4932-87E6-9F0E47B8ED76}"/>
              </a:ext>
            </a:extLst>
          </p:cNvPr>
          <p:cNvSpPr>
            <a:spLocks/>
          </p:cNvSpPr>
          <p:nvPr/>
        </p:nvSpPr>
        <p:spPr bwMode="auto">
          <a:xfrm>
            <a:off x="1933139" y="2763958"/>
            <a:ext cx="392113" cy="374650"/>
          </a:xfrm>
          <a:custGeom>
            <a:avLst/>
            <a:gdLst>
              <a:gd name="T0" fmla="*/ 8 w 247"/>
              <a:gd name="T1" fmla="*/ 236 h 236"/>
              <a:gd name="T2" fmla="*/ 0 w 247"/>
              <a:gd name="T3" fmla="*/ 228 h 236"/>
              <a:gd name="T4" fmla="*/ 241 w 247"/>
              <a:gd name="T5" fmla="*/ 0 h 236"/>
              <a:gd name="T6" fmla="*/ 247 w 247"/>
              <a:gd name="T7" fmla="*/ 8 h 236"/>
              <a:gd name="T8" fmla="*/ 8 w 247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6">
                <a:moveTo>
                  <a:pt x="8" y="236"/>
                </a:moveTo>
                <a:lnTo>
                  <a:pt x="0" y="228"/>
                </a:lnTo>
                <a:lnTo>
                  <a:pt x="241" y="0"/>
                </a:lnTo>
                <a:lnTo>
                  <a:pt x="247" y="8"/>
                </a:lnTo>
                <a:lnTo>
                  <a:pt x="8" y="23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88">
            <a:extLst>
              <a:ext uri="{FF2B5EF4-FFF2-40B4-BE49-F238E27FC236}">
                <a16:creationId xmlns:a16="http://schemas.microsoft.com/office/drawing/2014/main" xmlns="" id="{0FC8BDF4-0FC5-44DC-A06D-32ED2947FA69}"/>
              </a:ext>
            </a:extLst>
          </p:cNvPr>
          <p:cNvSpPr>
            <a:spLocks/>
          </p:cNvSpPr>
          <p:nvPr/>
        </p:nvSpPr>
        <p:spPr bwMode="auto">
          <a:xfrm>
            <a:off x="2315727" y="2763958"/>
            <a:ext cx="392113" cy="365125"/>
          </a:xfrm>
          <a:custGeom>
            <a:avLst/>
            <a:gdLst>
              <a:gd name="T0" fmla="*/ 239 w 247"/>
              <a:gd name="T1" fmla="*/ 230 h 230"/>
              <a:gd name="T2" fmla="*/ 0 w 247"/>
              <a:gd name="T3" fmla="*/ 8 h 230"/>
              <a:gd name="T4" fmla="*/ 6 w 247"/>
              <a:gd name="T5" fmla="*/ 0 h 230"/>
              <a:gd name="T6" fmla="*/ 247 w 247"/>
              <a:gd name="T7" fmla="*/ 224 h 230"/>
              <a:gd name="T8" fmla="*/ 239 w 247"/>
              <a:gd name="T9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0">
                <a:moveTo>
                  <a:pt x="239" y="230"/>
                </a:moveTo>
                <a:lnTo>
                  <a:pt x="0" y="8"/>
                </a:lnTo>
                <a:lnTo>
                  <a:pt x="6" y="0"/>
                </a:lnTo>
                <a:lnTo>
                  <a:pt x="247" y="224"/>
                </a:lnTo>
                <a:lnTo>
                  <a:pt x="239" y="23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89">
            <a:extLst>
              <a:ext uri="{FF2B5EF4-FFF2-40B4-BE49-F238E27FC236}">
                <a16:creationId xmlns:a16="http://schemas.microsoft.com/office/drawing/2014/main" xmlns="" id="{1F353D93-34CC-4982-BB13-76F281FB8857}"/>
              </a:ext>
            </a:extLst>
          </p:cNvPr>
          <p:cNvSpPr>
            <a:spLocks/>
          </p:cNvSpPr>
          <p:nvPr/>
        </p:nvSpPr>
        <p:spPr bwMode="auto">
          <a:xfrm>
            <a:off x="2695139" y="3122733"/>
            <a:ext cx="160338" cy="555625"/>
          </a:xfrm>
          <a:custGeom>
            <a:avLst/>
            <a:gdLst>
              <a:gd name="T0" fmla="*/ 91 w 101"/>
              <a:gd name="T1" fmla="*/ 350 h 350"/>
              <a:gd name="T2" fmla="*/ 0 w 101"/>
              <a:gd name="T3" fmla="*/ 2 h 350"/>
              <a:gd name="T4" fmla="*/ 8 w 101"/>
              <a:gd name="T5" fmla="*/ 0 h 350"/>
              <a:gd name="T6" fmla="*/ 101 w 101"/>
              <a:gd name="T7" fmla="*/ 346 h 350"/>
              <a:gd name="T8" fmla="*/ 91 w 101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350">
                <a:moveTo>
                  <a:pt x="91" y="350"/>
                </a:moveTo>
                <a:lnTo>
                  <a:pt x="0" y="2"/>
                </a:lnTo>
                <a:lnTo>
                  <a:pt x="8" y="0"/>
                </a:lnTo>
                <a:lnTo>
                  <a:pt x="101" y="346"/>
                </a:lnTo>
                <a:lnTo>
                  <a:pt x="91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90">
            <a:extLst>
              <a:ext uri="{FF2B5EF4-FFF2-40B4-BE49-F238E27FC236}">
                <a16:creationId xmlns:a16="http://schemas.microsoft.com/office/drawing/2014/main" xmlns="" id="{16140EF5-97FC-46A1-84C5-6CE005E6F4F8}"/>
              </a:ext>
            </a:extLst>
          </p:cNvPr>
          <p:cNvSpPr>
            <a:spLocks/>
          </p:cNvSpPr>
          <p:nvPr/>
        </p:nvSpPr>
        <p:spPr bwMode="auto">
          <a:xfrm>
            <a:off x="1804552" y="3668833"/>
            <a:ext cx="520700" cy="165100"/>
          </a:xfrm>
          <a:custGeom>
            <a:avLst/>
            <a:gdLst>
              <a:gd name="T0" fmla="*/ 326 w 328"/>
              <a:gd name="T1" fmla="*/ 104 h 104"/>
              <a:gd name="T2" fmla="*/ 0 w 328"/>
              <a:gd name="T3" fmla="*/ 10 h 104"/>
              <a:gd name="T4" fmla="*/ 4 w 328"/>
              <a:gd name="T5" fmla="*/ 0 h 104"/>
              <a:gd name="T6" fmla="*/ 328 w 328"/>
              <a:gd name="T7" fmla="*/ 94 h 104"/>
              <a:gd name="T8" fmla="*/ 326 w 328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04">
                <a:moveTo>
                  <a:pt x="326" y="104"/>
                </a:moveTo>
                <a:lnTo>
                  <a:pt x="0" y="10"/>
                </a:lnTo>
                <a:lnTo>
                  <a:pt x="4" y="0"/>
                </a:lnTo>
                <a:lnTo>
                  <a:pt x="328" y="94"/>
                </a:lnTo>
                <a:lnTo>
                  <a:pt x="326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91">
            <a:extLst>
              <a:ext uri="{FF2B5EF4-FFF2-40B4-BE49-F238E27FC236}">
                <a16:creationId xmlns:a16="http://schemas.microsoft.com/office/drawing/2014/main" xmlns="" id="{48AC7B94-0298-440C-AA85-44CE3F8A8385}"/>
              </a:ext>
            </a:extLst>
          </p:cNvPr>
          <p:cNvSpPr>
            <a:spLocks/>
          </p:cNvSpPr>
          <p:nvPr/>
        </p:nvSpPr>
        <p:spPr bwMode="auto">
          <a:xfrm>
            <a:off x="2322077" y="3668833"/>
            <a:ext cx="527050" cy="165100"/>
          </a:xfrm>
          <a:custGeom>
            <a:avLst/>
            <a:gdLst>
              <a:gd name="T0" fmla="*/ 2 w 332"/>
              <a:gd name="T1" fmla="*/ 104 h 104"/>
              <a:gd name="T2" fmla="*/ 0 w 332"/>
              <a:gd name="T3" fmla="*/ 94 h 104"/>
              <a:gd name="T4" fmla="*/ 330 w 332"/>
              <a:gd name="T5" fmla="*/ 0 h 104"/>
              <a:gd name="T6" fmla="*/ 332 w 332"/>
              <a:gd name="T7" fmla="*/ 8 h 104"/>
              <a:gd name="T8" fmla="*/ 2 w 332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04">
                <a:moveTo>
                  <a:pt x="2" y="104"/>
                </a:moveTo>
                <a:lnTo>
                  <a:pt x="0" y="94"/>
                </a:lnTo>
                <a:lnTo>
                  <a:pt x="330" y="0"/>
                </a:lnTo>
                <a:lnTo>
                  <a:pt x="332" y="8"/>
                </a:lnTo>
                <a:lnTo>
                  <a:pt x="2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92">
            <a:extLst>
              <a:ext uri="{FF2B5EF4-FFF2-40B4-BE49-F238E27FC236}">
                <a16:creationId xmlns:a16="http://schemas.microsoft.com/office/drawing/2014/main" xmlns="" id="{FCBF30E8-F23A-4D07-B6C2-214C94645C4A}"/>
              </a:ext>
            </a:extLst>
          </p:cNvPr>
          <p:cNvSpPr>
            <a:spLocks/>
          </p:cNvSpPr>
          <p:nvPr/>
        </p:nvSpPr>
        <p:spPr bwMode="auto">
          <a:xfrm>
            <a:off x="1933139" y="3129083"/>
            <a:ext cx="395288" cy="701675"/>
          </a:xfrm>
          <a:custGeom>
            <a:avLst/>
            <a:gdLst>
              <a:gd name="T0" fmla="*/ 241 w 249"/>
              <a:gd name="T1" fmla="*/ 442 h 442"/>
              <a:gd name="T2" fmla="*/ 0 w 249"/>
              <a:gd name="T3" fmla="*/ 4 h 442"/>
              <a:gd name="T4" fmla="*/ 8 w 249"/>
              <a:gd name="T5" fmla="*/ 0 h 442"/>
              <a:gd name="T6" fmla="*/ 249 w 249"/>
              <a:gd name="T7" fmla="*/ 436 h 442"/>
              <a:gd name="T8" fmla="*/ 241 w 249"/>
              <a:gd name="T9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" h="442">
                <a:moveTo>
                  <a:pt x="241" y="442"/>
                </a:moveTo>
                <a:lnTo>
                  <a:pt x="0" y="4"/>
                </a:lnTo>
                <a:lnTo>
                  <a:pt x="8" y="0"/>
                </a:lnTo>
                <a:lnTo>
                  <a:pt x="249" y="436"/>
                </a:lnTo>
                <a:lnTo>
                  <a:pt x="241" y="44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93">
            <a:extLst>
              <a:ext uri="{FF2B5EF4-FFF2-40B4-BE49-F238E27FC236}">
                <a16:creationId xmlns:a16="http://schemas.microsoft.com/office/drawing/2014/main" xmlns="" id="{2A1C2D2A-4AAD-412A-BEE2-74EB08A0CEBA}"/>
              </a:ext>
            </a:extLst>
          </p:cNvPr>
          <p:cNvSpPr>
            <a:spLocks/>
          </p:cNvSpPr>
          <p:nvPr/>
        </p:nvSpPr>
        <p:spPr bwMode="auto">
          <a:xfrm>
            <a:off x="2315727" y="3122733"/>
            <a:ext cx="392113" cy="708025"/>
          </a:xfrm>
          <a:custGeom>
            <a:avLst/>
            <a:gdLst>
              <a:gd name="T0" fmla="*/ 8 w 247"/>
              <a:gd name="T1" fmla="*/ 446 h 446"/>
              <a:gd name="T2" fmla="*/ 0 w 247"/>
              <a:gd name="T3" fmla="*/ 440 h 446"/>
              <a:gd name="T4" fmla="*/ 239 w 247"/>
              <a:gd name="T5" fmla="*/ 0 h 446"/>
              <a:gd name="T6" fmla="*/ 247 w 247"/>
              <a:gd name="T7" fmla="*/ 4 h 446"/>
              <a:gd name="T8" fmla="*/ 8 w 247"/>
              <a:gd name="T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446">
                <a:moveTo>
                  <a:pt x="8" y="446"/>
                </a:moveTo>
                <a:lnTo>
                  <a:pt x="0" y="440"/>
                </a:lnTo>
                <a:lnTo>
                  <a:pt x="239" y="0"/>
                </a:lnTo>
                <a:lnTo>
                  <a:pt x="247" y="4"/>
                </a:lnTo>
                <a:lnTo>
                  <a:pt x="8" y="44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94">
            <a:extLst>
              <a:ext uri="{FF2B5EF4-FFF2-40B4-BE49-F238E27FC236}">
                <a16:creationId xmlns:a16="http://schemas.microsoft.com/office/drawing/2014/main" xmlns="" id="{B72E5696-24B9-4444-8869-2C40AB07FE75}"/>
              </a:ext>
            </a:extLst>
          </p:cNvPr>
          <p:cNvSpPr>
            <a:spLocks/>
          </p:cNvSpPr>
          <p:nvPr/>
        </p:nvSpPr>
        <p:spPr bwMode="auto">
          <a:xfrm>
            <a:off x="1939489" y="3116383"/>
            <a:ext cx="762000" cy="22225"/>
          </a:xfrm>
          <a:custGeom>
            <a:avLst/>
            <a:gdLst>
              <a:gd name="T0" fmla="*/ 0 w 480"/>
              <a:gd name="T1" fmla="*/ 14 h 14"/>
              <a:gd name="T2" fmla="*/ 0 w 480"/>
              <a:gd name="T3" fmla="*/ 4 h 14"/>
              <a:gd name="T4" fmla="*/ 480 w 480"/>
              <a:gd name="T5" fmla="*/ 0 h 14"/>
              <a:gd name="T6" fmla="*/ 480 w 480"/>
              <a:gd name="T7" fmla="*/ 10 h 14"/>
              <a:gd name="T8" fmla="*/ 0 w 480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4">
                <a:moveTo>
                  <a:pt x="0" y="14"/>
                </a:moveTo>
                <a:lnTo>
                  <a:pt x="0" y="4"/>
                </a:lnTo>
                <a:lnTo>
                  <a:pt x="480" y="0"/>
                </a:lnTo>
                <a:lnTo>
                  <a:pt x="480" y="10"/>
                </a:lnTo>
                <a:lnTo>
                  <a:pt x="0" y="1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xmlns="" id="{522D3EEB-B069-4A18-B093-41407BFD5DC2}"/>
              </a:ext>
            </a:extLst>
          </p:cNvPr>
          <p:cNvSpPr txBox="1">
            <a:spLocks/>
          </p:cNvSpPr>
          <p:nvPr/>
        </p:nvSpPr>
        <p:spPr>
          <a:xfrm>
            <a:off x="4435860" y="3725967"/>
            <a:ext cx="3520785" cy="708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Corporate Presentation Deck</a:t>
            </a:r>
          </a:p>
        </p:txBody>
      </p:sp>
    </p:spTree>
    <p:extLst>
      <p:ext uri="{BB962C8B-B14F-4D97-AF65-F5344CB8AC3E}">
        <p14:creationId xmlns:p14="http://schemas.microsoft.com/office/powerpoint/2010/main" val="424737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0331F8-8506-4C7F-AA71-501C94ED26FE}"/>
              </a:ext>
            </a:extLst>
          </p:cNvPr>
          <p:cNvSpPr txBox="1"/>
          <p:nvPr/>
        </p:nvSpPr>
        <p:spPr>
          <a:xfrm>
            <a:off x="325433" y="2850196"/>
            <a:ext cx="1728938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INTERFACES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0BCC9E-B323-451D-BC94-57334D5A05CE}"/>
              </a:ext>
            </a:extLst>
          </p:cNvPr>
          <p:cNvSpPr txBox="1"/>
          <p:nvPr/>
        </p:nvSpPr>
        <p:spPr>
          <a:xfrm>
            <a:off x="2600880" y="1670868"/>
            <a:ext cx="1727195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ASSETS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1E60B1-3719-44E0-84A6-F9B9812A7EAA}"/>
              </a:ext>
            </a:extLst>
          </p:cNvPr>
          <p:cNvSpPr txBox="1"/>
          <p:nvPr/>
        </p:nvSpPr>
        <p:spPr>
          <a:xfrm>
            <a:off x="5114432" y="2902560"/>
            <a:ext cx="1178789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LEDGER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E267C6F-B3A0-45CC-9171-50344988A72B}"/>
              </a:ext>
            </a:extLst>
          </p:cNvPr>
          <p:cNvSpPr txBox="1"/>
          <p:nvPr/>
        </p:nvSpPr>
        <p:spPr>
          <a:xfrm>
            <a:off x="7136905" y="2905558"/>
            <a:ext cx="1268953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7AC5CB5-18CC-418F-AEDF-DDA318DCEF4B}"/>
              </a:ext>
            </a:extLst>
          </p:cNvPr>
          <p:cNvSpPr txBox="1"/>
          <p:nvPr/>
        </p:nvSpPr>
        <p:spPr>
          <a:xfrm>
            <a:off x="9504545" y="2707804"/>
            <a:ext cx="2096562" cy="9088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INTER-LEDGER </a:t>
            </a:r>
          </a:p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47E99FF-1C83-4466-846F-B1D3F194A300}"/>
              </a:ext>
            </a:extLst>
          </p:cNvPr>
          <p:cNvSpPr/>
          <p:nvPr/>
        </p:nvSpPr>
        <p:spPr>
          <a:xfrm>
            <a:off x="311273" y="3577350"/>
            <a:ext cx="18937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</a:t>
            </a:r>
            <a:r>
              <a:rPr lang="en-US" sz="1200" dirty="0">
                <a:solidFill>
                  <a:srgbClr val="FFFFFF"/>
                </a:solidFill>
              </a:rPr>
              <a:t>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Partied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Non-partied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Digital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0DD9355-6862-4BC6-BBFD-BD582CB20879}"/>
              </a:ext>
            </a:extLst>
          </p:cNvPr>
          <p:cNvSpPr/>
          <p:nvPr/>
        </p:nvSpPr>
        <p:spPr>
          <a:xfrm>
            <a:off x="2591208" y="2695800"/>
            <a:ext cx="2412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Capital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Encapsulated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Algorithms (Ex &amp; Non-Ex)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Digital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6BC53CB3-D588-4CE2-BF37-00A8AAF7D8C5}"/>
              </a:ext>
            </a:extLst>
          </p:cNvPr>
          <p:cNvSpPr/>
          <p:nvPr/>
        </p:nvSpPr>
        <p:spPr>
          <a:xfrm>
            <a:off x="2600879" y="4032378"/>
            <a:ext cx="1727195" cy="519351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wrap="square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CONTRACTS</a:t>
            </a:r>
            <a:endParaRPr lang="en-IN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xmlns="" id="{4B914031-ECDB-4D22-9565-936590953F3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054371" y="1930544"/>
            <a:ext cx="546509" cy="1179328"/>
          </a:xfrm>
          <a:prstGeom prst="curvedConnector3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xmlns="" id="{A3E0E5B0-CBD1-4E35-8C95-DBF9D9B4C1CF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2054371" y="3109872"/>
            <a:ext cx="546508" cy="1182182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8B881612-F15F-4D1C-8CCA-91C292B66EA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464478" y="2190219"/>
            <a:ext cx="0" cy="47534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1B23B9A1-FB08-4E64-9F97-DA69F78DFC9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464477" y="3580207"/>
            <a:ext cx="2" cy="45217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422A859-AD68-45B8-AB27-E2493F85A407}"/>
              </a:ext>
            </a:extLst>
          </p:cNvPr>
          <p:cNvSpPr/>
          <p:nvPr/>
        </p:nvSpPr>
        <p:spPr>
          <a:xfrm>
            <a:off x="5114432" y="3577733"/>
            <a:ext cx="1764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Transactional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Ownership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Permission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Recording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931627B-D8D4-471C-B699-3BE37FF65FBA}"/>
              </a:ext>
            </a:extLst>
          </p:cNvPr>
          <p:cNvSpPr/>
          <p:nvPr/>
        </p:nvSpPr>
        <p:spPr>
          <a:xfrm>
            <a:off x="7136497" y="3577350"/>
            <a:ext cx="2374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Regulator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Investor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Oracles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Contracts/DAO</a:t>
            </a:r>
            <a:endParaRPr lang="en-IN" sz="1200" dirty="0">
              <a:solidFill>
                <a:srgbClr val="FFFFFF"/>
              </a:solidFill>
            </a:endParaRP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xmlns="" id="{8739905A-B809-4C40-BF94-C574C337F0E6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 flipV="1">
            <a:off x="4328074" y="3162236"/>
            <a:ext cx="786358" cy="1129818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xmlns="" id="{647965B4-960F-4794-880C-CE60117CE4E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328075" y="1930544"/>
            <a:ext cx="786357" cy="1231692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9B81E9B5-4FC9-43F3-BA61-E1CD1EED346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 flipV="1">
            <a:off x="6293221" y="3162236"/>
            <a:ext cx="843684" cy="299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835838ED-3BC7-480D-A79E-7BE9C9434B11}"/>
              </a:ext>
            </a:extLst>
          </p:cNvPr>
          <p:cNvSpPr/>
          <p:nvPr/>
        </p:nvSpPr>
        <p:spPr>
          <a:xfrm>
            <a:off x="9504545" y="3769109"/>
            <a:ext cx="233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Network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Sharding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Inter-Ledger consensus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1FAE47A8-3243-4FC1-8430-DC4BCDCAB01B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405858" y="3162236"/>
            <a:ext cx="1098687" cy="299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91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marterware.org/wp-content/uploads/2016/01/medical-tech.jpg">
            <a:extLst>
              <a:ext uri="{FF2B5EF4-FFF2-40B4-BE49-F238E27FC236}">
                <a16:creationId xmlns:a16="http://schemas.microsoft.com/office/drawing/2014/main" xmlns="" id="{1FA46E3C-E018-40C3-907D-5EBE924A3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3" r="32263"/>
          <a:stretch/>
        </p:blipFill>
        <p:spPr bwMode="auto">
          <a:xfrm>
            <a:off x="-4247" y="-2"/>
            <a:ext cx="3365285" cy="68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:a16="http://schemas.microsoft.com/office/drawing/2014/main" xmlns="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 err="1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InsurChain</a:t>
            </a:r>
            <a:endParaRPr lang="en-US" sz="3600" b="1" dirty="0">
              <a:solidFill>
                <a:schemeClr val="bg1"/>
              </a:solidFill>
              <a:latin typeface="Exo 2" panose="00000500000000000000" pitchFamily="2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3413" y="3275155"/>
            <a:ext cx="2833895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Risk Instruments for a peer-to-peer insurance system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293941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492625"/>
            <a:ext cx="3625585" cy="3619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TRULY PEER-TO-PEER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information about how this is actually and literally peer-to-peer insurance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ASSURED LIQUIDITY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Something about assured liquidity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DISTRIBUTED CLAIMS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We can process distributed claims – I think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DERIVATIVES MARKET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Something more… </a:t>
            </a:r>
          </a:p>
          <a:p>
            <a:pPr lvl="0">
              <a:lnSpc>
                <a:spcPct val="80000"/>
              </a:lnSpc>
            </a:pP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3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fullhdwpp.com/wp-content/uploads/programming-and-code-13_www.FullHDWpp.com_.jpg">
            <a:extLst>
              <a:ext uri="{FF2B5EF4-FFF2-40B4-BE49-F238E27FC236}">
                <a16:creationId xmlns:a16="http://schemas.microsoft.com/office/drawing/2014/main" xmlns="" id="{E6086EB8-A3F3-49B5-B723-8D9CE4C22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2"/>
          <a:stretch/>
        </p:blipFill>
        <p:spPr bwMode="auto">
          <a:xfrm>
            <a:off x="0" y="0"/>
            <a:ext cx="3361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:a16="http://schemas.microsoft.com/office/drawing/2014/main" xmlns="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Logic Smart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Contracts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3" y="3695727"/>
            <a:ext cx="2833895" cy="10772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Inter-Ledger network uses a public notarized cross-chain database, combining the best of private data-bases with the public blockchain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335998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492625"/>
            <a:ext cx="3907588" cy="39887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FORKABLE BLOCKCHAIN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 about the </a:t>
            </a:r>
            <a:r>
              <a:rPr lang="en-US" sz="1400" dirty="0" err="1">
                <a:solidFill>
                  <a:schemeClr val="bg1"/>
                </a:solidFill>
                <a:ea typeface="Titillium" charset="0"/>
                <a:cs typeface="Titillium" charset="0"/>
              </a:rPr>
              <a:t>forkable</a:t>
            </a: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 blockchain infrastructure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VOLVOX VIRTUAL MACHINE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networks with focused transactions allows the network to grow faster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LARGER DATA VOLUMES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chains allows the system to scale, allowing the system to handle larger volumes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rgbClr val="FFFFFF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PUBLIC/PRIVATE HYBRID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Best of both private and public blockchains</a:t>
            </a:r>
          </a:p>
          <a:p>
            <a:pPr lvl="0">
              <a:lnSpc>
                <a:spcPct val="80000"/>
              </a:lnSpc>
            </a:pP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458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4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14709" r="33431" b="23785"/>
          <a:stretch/>
        </p:blipFill>
        <p:spPr>
          <a:xfrm>
            <a:off x="1790698" y="1438275"/>
            <a:ext cx="2638425" cy="419250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660933"/>
            <a:ext cx="8610600" cy="495486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dirty="0">
              <a:solidFill>
                <a:schemeClr val="accent1"/>
              </a:solidFill>
              <a:latin typeface="Exo 2" charset="0"/>
              <a:ea typeface="Exo 2" charset="0"/>
              <a:cs typeface="Exo 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777316" y="1473532"/>
            <a:ext cx="5623984" cy="3893281"/>
            <a:chOff x="1790699" y="4323540"/>
            <a:chExt cx="2637367" cy="3893281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JAYDEV SREEVALLABHAN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670576"/>
              <a:ext cx="2637367" cy="24455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FINANCIAL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699" y="5262166"/>
              <a:ext cx="2637367" cy="295465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Over 5 </a:t>
              </a:r>
              <a:r>
                <a:rPr lang="en-US" sz="1600" dirty="0">
                  <a:solidFill>
                    <a:schemeClr val="bg1"/>
                  </a:solidFill>
                </a:rPr>
                <a:t>years in Insurance at the helm of one of the biggest insurance brokers in </a:t>
              </a:r>
              <a:r>
                <a:rPr lang="en-US" sz="1600" dirty="0" smtClean="0">
                  <a:solidFill>
                    <a:schemeClr val="bg1"/>
                  </a:solidFill>
                </a:rPr>
                <a:t>the state of Kerala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Mini coy islands project (basically planning and implementing the entire water supply pipeline backbone of the </a:t>
              </a:r>
              <a:r>
                <a:rPr lang="en-US" sz="1600" dirty="0" smtClean="0">
                  <a:solidFill>
                    <a:schemeClr val="bg1"/>
                  </a:solidFill>
                </a:rPr>
                <a:t>island)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Negotiated </a:t>
              </a:r>
              <a:r>
                <a:rPr lang="en-US" sz="1600" dirty="0">
                  <a:solidFill>
                    <a:schemeClr val="bg1"/>
                  </a:solidFill>
                </a:rPr>
                <a:t>and </a:t>
              </a:r>
              <a:r>
                <a:rPr lang="en-US" sz="1600" dirty="0" smtClean="0">
                  <a:solidFill>
                    <a:schemeClr val="bg1"/>
                  </a:solidFill>
                </a:rPr>
                <a:t>finalized </a:t>
              </a:r>
              <a:r>
                <a:rPr lang="en-US" sz="1600" dirty="0">
                  <a:solidFill>
                    <a:schemeClr val="bg1"/>
                  </a:solidFill>
                </a:rPr>
                <a:t>engineering claims over 2 million </a:t>
              </a:r>
              <a:r>
                <a:rPr lang="en-US" sz="1600" dirty="0" smtClean="0">
                  <a:solidFill>
                    <a:schemeClr val="bg1"/>
                  </a:solidFill>
                </a:rPr>
                <a:t>USD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Overseeing </a:t>
              </a:r>
              <a:r>
                <a:rPr lang="en-US" sz="1600" dirty="0">
                  <a:solidFill>
                    <a:schemeClr val="bg1"/>
                  </a:solidFill>
                </a:rPr>
                <a:t>implementation of insurance programs covering over 1,60,000 </a:t>
              </a:r>
              <a:r>
                <a:rPr lang="en-US" sz="1600" dirty="0" smtClean="0">
                  <a:solidFill>
                    <a:schemeClr val="bg1"/>
                  </a:solidFill>
                </a:rPr>
                <a:t>beneficiaries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4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/>
          <a:stretch/>
        </p:blipFill>
        <p:spPr>
          <a:xfrm>
            <a:off x="1790698" y="1438275"/>
            <a:ext cx="2638425" cy="4192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660933"/>
            <a:ext cx="8610600" cy="495486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dirty="0">
              <a:solidFill>
                <a:schemeClr val="accent1"/>
              </a:solidFill>
              <a:latin typeface="Exo 2" charset="0"/>
              <a:ea typeface="Exo 2" charset="0"/>
              <a:cs typeface="Exo 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777316" y="1473532"/>
            <a:ext cx="5623984" cy="3154617"/>
            <a:chOff x="1790699" y="4323540"/>
            <a:chExt cx="2637367" cy="3154617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PARAG BHATNAGAR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670576"/>
              <a:ext cx="2637367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DESIGN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699" y="5262166"/>
              <a:ext cx="2637367" cy="221599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4 years </a:t>
              </a:r>
              <a:r>
                <a:rPr lang="en-US" sz="1600" dirty="0" smtClean="0">
                  <a:solidFill>
                    <a:schemeClr val="bg1"/>
                  </a:solidFill>
                </a:rPr>
                <a:t>of User Interface and User Experience development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4 years in brand design and corporate </a:t>
              </a:r>
              <a:r>
                <a:rPr lang="en-US" sz="1600" dirty="0" smtClean="0">
                  <a:solidFill>
                    <a:schemeClr val="bg1"/>
                  </a:solidFill>
                </a:rPr>
                <a:t>identity design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Full-stack Engineer, focused on Front-End development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W</a:t>
              </a:r>
              <a:r>
                <a:rPr lang="en-US" sz="1600" dirty="0" smtClean="0">
                  <a:solidFill>
                    <a:schemeClr val="bg1"/>
                  </a:solidFill>
                </a:rPr>
                <a:t>orked </a:t>
              </a:r>
              <a:r>
                <a:rPr lang="en-US" sz="1600" dirty="0">
                  <a:solidFill>
                    <a:schemeClr val="bg1"/>
                  </a:solidFill>
                </a:rPr>
                <a:t>as engineer for </a:t>
              </a:r>
              <a:r>
                <a:rPr lang="en-US" sz="1600" dirty="0" smtClean="0">
                  <a:solidFill>
                    <a:schemeClr val="bg1"/>
                  </a:solidFill>
                </a:rPr>
                <a:t>financial tech </a:t>
              </a:r>
              <a:r>
                <a:rPr lang="en-US" sz="1600" dirty="0">
                  <a:solidFill>
                    <a:schemeClr val="bg1"/>
                  </a:solidFill>
                </a:rPr>
                <a:t>in emerging </a:t>
              </a:r>
              <a:r>
                <a:rPr lang="en-US" sz="1600" dirty="0" smtClean="0">
                  <a:solidFill>
                    <a:schemeClr val="bg1"/>
                  </a:solidFill>
                </a:rPr>
                <a:t>markets for 1 year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7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4454E1-6278-419E-8798-8CB434A79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5874"/>
            <a:ext cx="9144000" cy="2387600"/>
          </a:xfrm>
        </p:spPr>
        <p:txBody>
          <a:bodyPr/>
          <a:lstStyle/>
          <a:p>
            <a:r>
              <a:rPr lang="en-US" dirty="0"/>
              <a:t>FIN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317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5145" y="-416024"/>
            <a:ext cx="4464180" cy="4464180"/>
          </a:xfrm>
          <a:prstGeom prst="ellipse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125247" y="3668541"/>
            <a:ext cx="5651783" cy="2372928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latin typeface="Raleway" panose="020B0503030101060003" pitchFamily="34" charset="0"/>
              </a:rPr>
              <a:t>Insert some info</a:t>
            </a:r>
            <a:br>
              <a:rPr lang="en-US" dirty="0">
                <a:latin typeface="Raleway" panose="020B0503030101060003" pitchFamily="34" charset="0"/>
              </a:rPr>
            </a:br>
            <a:r>
              <a:rPr lang="en-US" dirty="0">
                <a:latin typeface="Raleway" panose="020B0503030101060003" pitchFamily="34" charset="0"/>
              </a:rPr>
              <a:t>in this particular section</a:t>
            </a:r>
            <a:br>
              <a:rPr lang="en-US" dirty="0">
                <a:latin typeface="Raleway" panose="020B0503030101060003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Raleway" panose="020B0503030101060003" pitchFamily="34" charset="0"/>
              </a:rPr>
              <a:t>or try a quote </a:t>
            </a:r>
            <a:r>
              <a:rPr lang="en-US" dirty="0">
                <a:latin typeface="Raleway" panose="020B0503030101060003" pitchFamily="34" charset="0"/>
              </a:rPr>
              <a:t>or something</a:t>
            </a:r>
            <a:endParaRPr lang="en-IN" dirty="0">
              <a:latin typeface="Raleway" panose="020B0503030101060003" pitchFamily="34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4373697" y="1475342"/>
            <a:ext cx="9707696" cy="9707695"/>
          </a:xfrm>
          <a:prstGeom prst="arc">
            <a:avLst>
              <a:gd name="adj1" fmla="val 10391093"/>
              <a:gd name="adj2" fmla="val 18550279"/>
            </a:avLst>
          </a:prstGeom>
          <a:ln w="165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c 7"/>
          <p:cNvSpPr/>
          <p:nvPr/>
        </p:nvSpPr>
        <p:spPr>
          <a:xfrm rot="16200000">
            <a:off x="5304550" y="-1322460"/>
            <a:ext cx="2566812" cy="2511846"/>
          </a:xfrm>
          <a:prstGeom prst="arc">
            <a:avLst>
              <a:gd name="adj1" fmla="val 5374892"/>
              <a:gd name="adj2" fmla="val 16257757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7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newevolutiondesigns.com/images/freebies/city-wallpaper-3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5519320" y="1779604"/>
            <a:ext cx="5938222" cy="3067818"/>
          </a:xfrm>
          <a:prstGeom prst="rect">
            <a:avLst/>
          </a:prstGeom>
        </p:spPr>
        <p:txBody>
          <a:bodyPr anchor="ctr"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Raleway" panose="020B0503030101060003" pitchFamily="34" charset="0"/>
              </a:rPr>
              <a:t>Insert some info in this particular section </a:t>
            </a:r>
            <a:r>
              <a:rPr lang="en-US" b="1" dirty="0">
                <a:solidFill>
                  <a:schemeClr val="accent1"/>
                </a:solidFill>
                <a:latin typeface="Raleway" panose="020B0503030101060003" pitchFamily="34" charset="0"/>
              </a:rPr>
              <a:t>or try a quote </a:t>
            </a:r>
            <a:r>
              <a:rPr lang="en-US" dirty="0">
                <a:latin typeface="Raleway" panose="020B0503030101060003" pitchFamily="34" charset="0"/>
              </a:rPr>
              <a:t>or something</a:t>
            </a:r>
            <a:endParaRPr lang="en-IN" dirty="0">
              <a:latin typeface="Raleway" panose="020B05030301010600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10224" y="0"/>
            <a:ext cx="3693130" cy="6865145"/>
            <a:chOff x="1110224" y="0"/>
            <a:chExt cx="3693130" cy="6865145"/>
          </a:xfrm>
        </p:grpSpPr>
        <p:grpSp>
          <p:nvGrpSpPr>
            <p:cNvPr id="9" name="Group 8"/>
            <p:cNvGrpSpPr/>
            <p:nvPr/>
          </p:nvGrpSpPr>
          <p:grpSpPr>
            <a:xfrm>
              <a:off x="1110224" y="0"/>
              <a:ext cx="3693130" cy="6865145"/>
              <a:chOff x="1110224" y="0"/>
              <a:chExt cx="3693130" cy="6865145"/>
            </a:xfrm>
          </p:grpSpPr>
          <p:sp>
            <p:nvSpPr>
              <p:cNvPr id="4" name="Circle: Hollow 3"/>
              <p:cNvSpPr/>
              <p:nvPr/>
            </p:nvSpPr>
            <p:spPr>
              <a:xfrm>
                <a:off x="1110224" y="1467859"/>
                <a:ext cx="3693130" cy="3693130"/>
              </a:xfrm>
              <a:prstGeom prst="donut">
                <a:avLst>
                  <a:gd name="adj" fmla="val 10335"/>
                </a:avLst>
              </a:prstGeom>
              <a:blipFill dpi="0" rotWithShape="1"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 flipH="1" flipV="1">
                <a:off x="2956789" y="0"/>
                <a:ext cx="1" cy="1467860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cxnSpLocks/>
              </p:cNvCxnSpPr>
              <p:nvPr/>
            </p:nvCxnSpPr>
            <p:spPr>
              <a:xfrm flipV="1">
                <a:off x="2956789" y="5160989"/>
                <a:ext cx="0" cy="1704156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rapezoid 2"/>
            <p:cNvSpPr/>
            <p:nvPr/>
          </p:nvSpPr>
          <p:spPr>
            <a:xfrm>
              <a:off x="1113509" y="1470235"/>
              <a:ext cx="3686558" cy="3686556"/>
            </a:xfrm>
            <a:prstGeom prst="donut">
              <a:avLst>
                <a:gd name="adj" fmla="val 9907"/>
              </a:avLst>
            </a:pr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6150" name="Picture 6" descr="bubble, chat, chatterbox, comment, message, tex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15" y="2670719"/>
            <a:ext cx="1606746" cy="15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0441172" y="6011702"/>
            <a:ext cx="1750828" cy="8462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1" name="Group 40"/>
          <p:cNvGrpSpPr/>
          <p:nvPr/>
        </p:nvGrpSpPr>
        <p:grpSpPr>
          <a:xfrm>
            <a:off x="4055624" y="-2063439"/>
            <a:ext cx="9062007" cy="9067915"/>
            <a:chOff x="4356304" y="1964450"/>
            <a:chExt cx="4594034" cy="4597029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4" name="Oval 3"/>
            <p:cNvSpPr/>
            <p:nvPr/>
          </p:nvSpPr>
          <p:spPr>
            <a:xfrm>
              <a:off x="5480023" y="3077151"/>
              <a:ext cx="2357611" cy="23576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356304" y="1964450"/>
              <a:ext cx="4594034" cy="4597029"/>
              <a:chOff x="1498294" y="716096"/>
              <a:chExt cx="4594034" cy="4597029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15" name="Block Arc 14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7889323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228426" y="4496554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4994460"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20" name="Block Arc 19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3547170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155968" y="1337042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0991186">
                <a:off x="1504836" y="719091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24" name="Block Arc 23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2532300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775910" y="1839330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4882396" y="2487203"/>
              <a:ext cx="3544870" cy="3545774"/>
              <a:chOff x="1497577" y="714924"/>
              <a:chExt cx="4594034" cy="4595206"/>
            </a:xfrm>
            <a:grpFill/>
          </p:grpSpPr>
          <p:grpSp>
            <p:nvGrpSpPr>
              <p:cNvPr id="29" name="Group 28"/>
              <p:cNvGrpSpPr/>
              <p:nvPr/>
            </p:nvGrpSpPr>
            <p:grpSpPr>
              <a:xfrm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38" name="Block Arc 37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1813459"/>
                    <a:gd name="adj2" fmla="val 15088253"/>
                    <a:gd name="adj3" fmla="val 746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948719" y="824559"/>
                  <a:ext cx="345564" cy="34556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599968" y="2228273"/>
                  <a:ext cx="345365" cy="34536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4994460">
                <a:off x="1502477" y="710024"/>
                <a:ext cx="4584234" cy="4594034"/>
                <a:chOff x="1497078" y="716094"/>
                <a:chExt cx="4584234" cy="4594034"/>
              </a:xfrm>
              <a:grpFill/>
            </p:grpSpPr>
            <p:sp>
              <p:nvSpPr>
                <p:cNvPr id="35" name="Block Arc 34"/>
                <p:cNvSpPr/>
                <p:nvPr/>
              </p:nvSpPr>
              <p:spPr>
                <a:xfrm>
                  <a:off x="1497078" y="716094"/>
                  <a:ext cx="4584234" cy="4594034"/>
                </a:xfrm>
                <a:prstGeom prst="blockArc">
                  <a:avLst>
                    <a:gd name="adj1" fmla="val 11225504"/>
                    <a:gd name="adj2" fmla="val 20622641"/>
                    <a:gd name="adj3" fmla="val 7223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5660035" y="2241645"/>
                  <a:ext cx="333036" cy="3330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507879" y="2593074"/>
                  <a:ext cx="337929" cy="3379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 rot="10991186">
                <a:off x="1505140" y="719100"/>
                <a:ext cx="4572000" cy="4583083"/>
                <a:chOff x="1509311" y="727046"/>
                <a:chExt cx="4572000" cy="4583083"/>
              </a:xfrm>
              <a:grpFill/>
            </p:grpSpPr>
            <p:sp>
              <p:nvSpPr>
                <p:cNvPr id="32" name="Block Arc 31"/>
                <p:cNvSpPr/>
                <p:nvPr/>
              </p:nvSpPr>
              <p:spPr>
                <a:xfrm>
                  <a:off x="1509311" y="727046"/>
                  <a:ext cx="4572000" cy="4583083"/>
                </a:xfrm>
                <a:prstGeom prst="blockArc">
                  <a:avLst>
                    <a:gd name="adj1" fmla="val 15705275"/>
                    <a:gd name="adj2" fmla="val 21266680"/>
                    <a:gd name="adj3" fmla="val 7287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734523" y="2617817"/>
                  <a:ext cx="335755" cy="3357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3317831" y="751890"/>
                  <a:ext cx="330324" cy="3303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</p:grpSp>
      </p:grpSp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SLIDE IDEA</a:t>
            </a:r>
            <a:endParaRPr lang="en-IN" dirty="0"/>
          </a:p>
        </p:txBody>
      </p:sp>
      <p:sp>
        <p:nvSpPr>
          <p:cNvPr id="56" name="Content Placeholder 55"/>
          <p:cNvSpPr>
            <a:spLocks noGrp="1"/>
          </p:cNvSpPr>
          <p:nvPr>
            <p:ph idx="1"/>
          </p:nvPr>
        </p:nvSpPr>
        <p:spPr>
          <a:xfrm>
            <a:off x="180974" y="2162175"/>
            <a:ext cx="11172826" cy="4014788"/>
          </a:xfrm>
        </p:spPr>
        <p:txBody>
          <a:bodyPr anchor="ctr"/>
          <a:lstStyle/>
          <a:p>
            <a:pPr marL="0" indent="0">
              <a:buNone/>
            </a:pPr>
            <a:r>
              <a:rPr lang="bn-IN" dirty="0"/>
              <a:t>FOCUS ON IMAGE</a:t>
            </a:r>
          </a:p>
          <a:p>
            <a:pPr marL="0" indent="0">
              <a:buNone/>
            </a:pPr>
            <a:endParaRPr lang="bn-IN" dirty="0"/>
          </a:p>
        </p:txBody>
      </p:sp>
    </p:spTree>
    <p:extLst>
      <p:ext uri="{BB962C8B-B14F-4D97-AF65-F5344CB8AC3E}">
        <p14:creationId xmlns:p14="http://schemas.microsoft.com/office/powerpoint/2010/main" val="3561157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blockchain">
            <a:extLst>
              <a:ext uri="{FF2B5EF4-FFF2-40B4-BE49-F238E27FC236}">
                <a16:creationId xmlns:a16="http://schemas.microsoft.com/office/drawing/2014/main" xmlns="" id="{57A406BB-CF88-4216-9136-8777E12EE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r="72825"/>
          <a:stretch/>
        </p:blipFill>
        <p:spPr bwMode="auto">
          <a:xfrm>
            <a:off x="0" y="-1"/>
            <a:ext cx="336104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:a16="http://schemas.microsoft.com/office/drawing/2014/main" xmlns="" id="{69764549-464F-4ADE-AF33-139A2EDD2012}"/>
              </a:ext>
            </a:extLst>
          </p:cNvPr>
          <p:cNvSpPr/>
          <p:nvPr/>
        </p:nvSpPr>
        <p:spPr>
          <a:xfrm>
            <a:off x="0" y="0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7" y="2269295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Table of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Contents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6" y="3802731"/>
            <a:ext cx="2833895" cy="21544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Don’t worry – it’s not a lot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6" y="34669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AA0FC9D4-B470-4348-828B-AA02527F3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59975"/>
              </p:ext>
            </p:extLst>
          </p:nvPr>
        </p:nvGraphicFramePr>
        <p:xfrm>
          <a:off x="6988631" y="1473467"/>
          <a:ext cx="4580802" cy="351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75">
                  <a:extLst>
                    <a:ext uri="{9D8B030D-6E8A-4147-A177-3AD203B41FA5}">
                      <a16:colId xmlns:a16="http://schemas.microsoft.com/office/drawing/2014/main" xmlns="" val="2078389232"/>
                    </a:ext>
                  </a:extLst>
                </a:gridCol>
                <a:gridCol w="3549227">
                  <a:extLst>
                    <a:ext uri="{9D8B030D-6E8A-4147-A177-3AD203B41FA5}">
                      <a16:colId xmlns:a16="http://schemas.microsoft.com/office/drawing/2014/main" xmlns="" val="719121420"/>
                    </a:ext>
                  </a:extLst>
                </a:gridCol>
              </a:tblGrid>
              <a:tr h="703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01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Why we do what we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56764269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02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An opportunity for growth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6537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03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What we’re working on</a:t>
                      </a:r>
                      <a:endParaRPr lang="en-US" sz="1050" b="0" i="0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7581358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04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6528402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05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The future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1075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37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346558" y="-1095149"/>
            <a:ext cx="9154633" cy="9154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8197703" y="765549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8197703" y="4933511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713921" y="2849530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THREE THINGS</a:t>
            </a:r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bn-IN" dirty="0"/>
              <a:t>Thing 1</a:t>
            </a:r>
          </a:p>
          <a:p>
            <a:r>
              <a:rPr lang="bn-IN" dirty="0"/>
              <a:t>Thing 2</a:t>
            </a:r>
          </a:p>
          <a:p>
            <a:r>
              <a:rPr lang="bn-IN" dirty="0"/>
              <a:t>Thing 3</a:t>
            </a:r>
          </a:p>
          <a:p>
            <a:pPr marL="0" indent="0">
              <a:buNone/>
            </a:pPr>
            <a:endParaRPr lang="b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03" y="986949"/>
            <a:ext cx="822474" cy="822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85" y="3026739"/>
            <a:ext cx="917945" cy="9179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2" y="5218432"/>
            <a:ext cx="717365" cy="7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3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0558" y="0"/>
            <a:ext cx="130534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218659" y="733098"/>
            <a:ext cx="1212573" cy="3031435"/>
            <a:chOff x="218659" y="208722"/>
            <a:chExt cx="1212573" cy="3031435"/>
          </a:xfrm>
        </p:grpSpPr>
        <p:sp>
          <p:nvSpPr>
            <p:cNvPr id="10" name="Rectangle 9"/>
            <p:cNvSpPr/>
            <p:nvPr/>
          </p:nvSpPr>
          <p:spPr>
            <a:xfrm>
              <a:off x="218660" y="208722"/>
              <a:ext cx="606287" cy="606287"/>
            </a:xfrm>
            <a:prstGeom prst="rect">
              <a:avLst/>
            </a:prstGeom>
            <a:solidFill>
              <a:srgbClr val="02171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8659" y="815009"/>
              <a:ext cx="606287" cy="606287"/>
            </a:xfrm>
            <a:prstGeom prst="rect">
              <a:avLst/>
            </a:prstGeom>
            <a:solidFill>
              <a:srgbClr val="274216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8659" y="1421296"/>
              <a:ext cx="606287" cy="606287"/>
            </a:xfrm>
            <a:prstGeom prst="rect">
              <a:avLst/>
            </a:prstGeom>
            <a:solidFill>
              <a:srgbClr val="73BF43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8659" y="2027583"/>
              <a:ext cx="606287" cy="6062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8659" y="2633870"/>
              <a:ext cx="606287" cy="6062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4945" y="208722"/>
              <a:ext cx="606287" cy="606287"/>
            </a:xfrm>
            <a:prstGeom prst="rect">
              <a:avLst/>
            </a:prstGeom>
            <a:solidFill>
              <a:srgbClr val="02171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4944" y="815009"/>
              <a:ext cx="606287" cy="6062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24944" y="1421296"/>
              <a:ext cx="606287" cy="6062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44" y="2027583"/>
              <a:ext cx="606287" cy="60628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43" y="2633870"/>
              <a:ext cx="606287" cy="60628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5450" y="375541"/>
            <a:ext cx="100012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Gotham Black" panose="02000603040000020004" pitchFamily="2" charset="0"/>
              </a:rPr>
              <a:t>TITLE FONT </a:t>
            </a:r>
          </a:p>
          <a:p>
            <a:r>
              <a:rPr lang="en-US" sz="8000" dirty="0">
                <a:latin typeface="Gotham Black" panose="02000603040000020004" pitchFamily="2" charset="0"/>
              </a:rPr>
              <a:t>GOTHAM BLACK</a:t>
            </a:r>
          </a:p>
          <a:p>
            <a:endParaRPr lang="en-US" sz="3200" b="1" dirty="0">
              <a:latin typeface="Raleway" panose="020B0503030101060003" pitchFamily="34" charset="0"/>
            </a:endParaRPr>
          </a:p>
          <a:p>
            <a:r>
              <a:rPr lang="en-US" sz="5400" b="1" dirty="0">
                <a:latin typeface="Raleway" panose="020B0503030101060003" pitchFamily="34" charset="0"/>
              </a:rPr>
              <a:t>HEADING FONT RALEWAY</a:t>
            </a:r>
          </a:p>
          <a:p>
            <a:endParaRPr lang="en-US" sz="2400" b="1" dirty="0">
              <a:latin typeface="Raleway" panose="020B0503030101060003" pitchFamily="34" charset="0"/>
            </a:endParaRPr>
          </a:p>
          <a:p>
            <a:r>
              <a:rPr lang="en-US" sz="2400" b="1" dirty="0">
                <a:latin typeface="Raleway ExtraLight" panose="020B0303030101060003" pitchFamily="34" charset="0"/>
              </a:rPr>
              <a:t>Body Font </a:t>
            </a:r>
            <a:r>
              <a:rPr lang="en-US" sz="2400" b="1" dirty="0" err="1">
                <a:latin typeface="Raleway ExtraLight" panose="020B0303030101060003" pitchFamily="34" charset="0"/>
              </a:rPr>
              <a:t>Raleway</a:t>
            </a:r>
            <a:r>
              <a:rPr lang="en-US" sz="2400" b="1" dirty="0">
                <a:latin typeface="Raleway ExtraLight" panose="020B0303030101060003" pitchFamily="34" charset="0"/>
              </a:rPr>
              <a:t> </a:t>
            </a:r>
            <a:r>
              <a:rPr lang="en-US" sz="2400" b="1" dirty="0" err="1">
                <a:latin typeface="Raleway ExtraLight" panose="020B0303030101060003" pitchFamily="34" charset="0"/>
              </a:rPr>
              <a:t>ExtraLight</a:t>
            </a:r>
            <a:endParaRPr lang="en-IN" sz="4400" b="1" dirty="0">
              <a:latin typeface="Raleway ExtraLight" panose="020B03030301010600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0558" y="276066"/>
            <a:ext cx="130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tham Black" panose="02000603040000020004" pitchFamily="2" charset="0"/>
              </a:rPr>
              <a:t>PALETTE</a:t>
            </a:r>
            <a:endParaRPr lang="en-IN" dirty="0">
              <a:latin typeface="Gotham Black" panose="020006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46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54700"/>
              </p:ext>
            </p:extLst>
          </p:nvPr>
        </p:nvGraphicFramePr>
        <p:xfrm>
          <a:off x="1536970" y="1366463"/>
          <a:ext cx="8756005" cy="351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75">
                  <a:extLst>
                    <a:ext uri="{9D8B030D-6E8A-4147-A177-3AD203B41FA5}">
                      <a16:colId xmlns:a16="http://schemas.microsoft.com/office/drawing/2014/main" xmlns="" val="2078389232"/>
                    </a:ext>
                  </a:extLst>
                </a:gridCol>
                <a:gridCol w="3301888">
                  <a:extLst>
                    <a:ext uri="{9D8B030D-6E8A-4147-A177-3AD203B41FA5}">
                      <a16:colId xmlns:a16="http://schemas.microsoft.com/office/drawing/2014/main" xmlns="" val="719121420"/>
                    </a:ext>
                  </a:extLst>
                </a:gridCol>
                <a:gridCol w="1068554">
                  <a:extLst>
                    <a:ext uri="{9D8B030D-6E8A-4147-A177-3AD203B41FA5}">
                      <a16:colId xmlns:a16="http://schemas.microsoft.com/office/drawing/2014/main" xmlns="" val="2973933555"/>
                    </a:ext>
                  </a:extLst>
                </a:gridCol>
                <a:gridCol w="3353988">
                  <a:extLst>
                    <a:ext uri="{9D8B030D-6E8A-4147-A177-3AD203B41FA5}">
                      <a16:colId xmlns:a16="http://schemas.microsoft.com/office/drawing/2014/main" xmlns="" val="787486395"/>
                    </a:ext>
                  </a:extLst>
                </a:gridCol>
              </a:tblGrid>
              <a:tr h="703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01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Why we do what we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06</a:t>
                      </a:r>
                      <a:endParaRPr lang="en-IN" sz="40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6764269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02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An opportunity for growth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07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06537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03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What we’re working on</a:t>
                      </a:r>
                      <a:endParaRPr lang="en-US" sz="1050" b="0" i="0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08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37581358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04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09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528402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05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10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07581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35B809D-5F45-40AA-AA6A-4606FE282DD6}"/>
              </a:ext>
            </a:extLst>
          </p:cNvPr>
          <p:cNvSpPr txBox="1"/>
          <p:nvPr/>
        </p:nvSpPr>
        <p:spPr>
          <a:xfrm>
            <a:off x="1844399" y="951522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1019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85384D69-B666-4388-9BCA-94285A8D47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18841"/>
          <a:stretch>
            <a:fillRect/>
          </a:stretch>
        </p:blipFill>
        <p:spPr>
          <a:xfrm>
            <a:off x="-565888" y="-3859656"/>
            <a:ext cx="8999538" cy="90281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D4945A1-7D4D-4C68-972F-70001DDB9DE7}"/>
              </a:ext>
            </a:extLst>
          </p:cNvPr>
          <p:cNvSpPr/>
          <p:nvPr/>
        </p:nvSpPr>
        <p:spPr>
          <a:xfrm>
            <a:off x="-565888" y="-3859656"/>
            <a:ext cx="8999538" cy="902811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WHAT WE DO</a:t>
            </a:r>
            <a:endParaRPr lang="en-US" sz="4800" b="1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5168456"/>
            <a:ext cx="52686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  <a:ea typeface="Raleway" charset="0"/>
                <a:cs typeface="Raleway" charset="0"/>
              </a:rPr>
              <a:t>Scalable consensus solutions for </a:t>
            </a:r>
            <a:r>
              <a:rPr lang="en-US" sz="2400" smtClean="0">
                <a:solidFill>
                  <a:schemeClr val="bg2"/>
                </a:solidFill>
                <a:latin typeface="Raleway" charset="0"/>
                <a:ea typeface="Raleway" charset="0"/>
                <a:cs typeface="Raleway" charset="0"/>
              </a:rPr>
              <a:t>emerging markets</a:t>
            </a:r>
            <a:endParaRPr lang="en-US" sz="2400" dirty="0">
              <a:solidFill>
                <a:schemeClr val="bg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35">
            <a:extLst>
              <a:ext uri="{FF2B5EF4-FFF2-40B4-BE49-F238E27FC236}">
                <a16:creationId xmlns:a16="http://schemas.microsoft.com/office/drawing/2014/main" xmlns="" id="{F7E0C30A-67FA-485D-BE5B-163A701A5FA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9" r="21579"/>
          <a:stretch>
            <a:fillRect/>
          </a:stretch>
        </p:blipFill>
        <p:spPr>
          <a:xfrm>
            <a:off x="7161213" y="542925"/>
            <a:ext cx="2444750" cy="2444750"/>
          </a:xfrm>
          <a:prstGeom prst="ellipse">
            <a:avLst/>
          </a:prstGeom>
        </p:spPr>
      </p:pic>
      <p:pic>
        <p:nvPicPr>
          <p:cNvPr id="49" name="Picture Placeholder 39">
            <a:extLst>
              <a:ext uri="{FF2B5EF4-FFF2-40B4-BE49-F238E27FC236}">
                <a16:creationId xmlns:a16="http://schemas.microsoft.com/office/drawing/2014/main" xmlns="" id="{B42D3D12-16AB-4F08-B795-37B4EF64C2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21399"/>
          <a:stretch>
            <a:fillRect/>
          </a:stretch>
        </p:blipFill>
        <p:spPr>
          <a:xfrm>
            <a:off x="5249863" y="-1397000"/>
            <a:ext cx="2443162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0" name="Picture Placeholder 41">
            <a:extLst>
              <a:ext uri="{FF2B5EF4-FFF2-40B4-BE49-F238E27FC236}">
                <a16:creationId xmlns:a16="http://schemas.microsoft.com/office/drawing/2014/main" xmlns="" id="{BC57F799-CAFF-439F-B488-3932ABC323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9074150" y="-1397000"/>
            <a:ext cx="2444750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1" name="Picture Placeholder 43">
            <a:extLst>
              <a:ext uri="{FF2B5EF4-FFF2-40B4-BE49-F238E27FC236}">
                <a16:creationId xmlns:a16="http://schemas.microsoft.com/office/drawing/2014/main" xmlns="" id="{3B5F0554-D353-48CB-8884-124E80AD27E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21864"/>
          <a:stretch>
            <a:fillRect/>
          </a:stretch>
        </p:blipFill>
        <p:spPr>
          <a:xfrm>
            <a:off x="10991850" y="542925"/>
            <a:ext cx="2444750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2" name="Picture Placeholder 37">
            <a:extLst>
              <a:ext uri="{FF2B5EF4-FFF2-40B4-BE49-F238E27FC236}">
                <a16:creationId xmlns:a16="http://schemas.microsoft.com/office/drawing/2014/main" xmlns="" id="{216F7EE7-9761-4989-B5CB-3A745E83A22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6" r="17086"/>
          <a:stretch>
            <a:fillRect/>
          </a:stretch>
        </p:blipFill>
        <p:spPr>
          <a:xfrm>
            <a:off x="9074150" y="2482850"/>
            <a:ext cx="2444750" cy="2444750"/>
          </a:xfrm>
          <a:prstGeom prst="ellipse">
            <a:avLst/>
          </a:prstGeom>
        </p:spPr>
      </p:pic>
      <p:sp>
        <p:nvSpPr>
          <p:cNvPr id="15" name="AutoShape 3"/>
          <p:cNvSpPr>
            <a:spLocks/>
          </p:cNvSpPr>
          <p:nvPr/>
        </p:nvSpPr>
        <p:spPr bwMode="auto">
          <a:xfrm flipH="1" flipV="1">
            <a:off x="6377965" y="128846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 flipV="1">
            <a:off x="7916616" y="-693861"/>
            <a:ext cx="1006004" cy="100600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1769510" y="3160020"/>
            <a:ext cx="1459140" cy="145914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831779" y="283226"/>
            <a:ext cx="2931612" cy="2931612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A New Era of Computation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Systems allow for the creation of large tradeable trustless systems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595312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Increasing interest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 Blockchain technology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Flexible and Dynamic Growth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86177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flexibility of the blockchain allows systems to quickly scale in a way that has not been possible until now</a:t>
            </a:r>
          </a:p>
        </p:txBody>
      </p:sp>
      <p:sp>
        <p:nvSpPr>
          <p:cNvPr id="31" name="AutoShape 3">
            <a:extLst>
              <a:ext uri="{FF2B5EF4-FFF2-40B4-BE49-F238E27FC236}">
                <a16:creationId xmlns:a16="http://schemas.microsoft.com/office/drawing/2014/main" xmlns="" id="{13C449F2-E626-4BB9-8461-3E49D872AB34}"/>
              </a:ext>
            </a:extLst>
          </p:cNvPr>
          <p:cNvSpPr>
            <a:spLocks/>
          </p:cNvSpPr>
          <p:nvPr/>
        </p:nvSpPr>
        <p:spPr bwMode="auto">
          <a:xfrm flipH="1" flipV="1">
            <a:off x="11397213" y="455039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xmlns="" id="{479EC54B-24CA-45D4-AE50-3E3C4B6A2D15}"/>
              </a:ext>
            </a:extLst>
          </p:cNvPr>
          <p:cNvSpPr>
            <a:spLocks/>
          </p:cNvSpPr>
          <p:nvPr/>
        </p:nvSpPr>
        <p:spPr bwMode="auto">
          <a:xfrm flipV="1">
            <a:off x="8441307" y="3244631"/>
            <a:ext cx="395272" cy="395272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CCCE7D6-FE2C-4760-B482-230731229B82}"/>
              </a:ext>
            </a:extLst>
          </p:cNvPr>
          <p:cNvSpPr txBox="1"/>
          <p:nvPr/>
        </p:nvSpPr>
        <p:spPr>
          <a:xfrm>
            <a:off x="1844399" y="1686386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WHY WE DO WHAT WE DO</a:t>
            </a: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4335827"/>
            <a:ext cx="8610600" cy="495486"/>
          </a:xfrm>
        </p:spPr>
        <p:txBody>
          <a:bodyPr/>
          <a:lstStyle/>
          <a:p>
            <a:r>
              <a:rPr lang="en-US" dirty="0">
                <a:latin typeface="Exo 2" charset="0"/>
                <a:ea typeface="Exo 2" charset="0"/>
                <a:cs typeface="Exo 2" charset="0"/>
              </a:rPr>
              <a:t>Bitcoin in Numbers</a:t>
            </a:r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1790698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AutoShape 2"/>
          <p:cNvSpPr>
            <a:spLocks/>
          </p:cNvSpPr>
          <p:nvPr/>
        </p:nvSpPr>
        <p:spPr bwMode="auto">
          <a:xfrm>
            <a:off x="3996526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6202352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8408177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0700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42B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0699" y="3002146"/>
            <a:ext cx="1993123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MARKET CAP </a:t>
            </a:r>
            <a:b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IN USD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96525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4000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6524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USD / BTC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02351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3200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2350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GRAPHIC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8178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99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8177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VIDEO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0700" y="5124222"/>
            <a:ext cx="8610600" cy="52322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There are many variations of passages of </a:t>
            </a:r>
            <a:r>
              <a:rPr lang="en-US" sz="12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Lorem</a:t>
            </a:r>
            <a:r>
              <a:rPr lang="en-US" sz="1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Ipsum</a:t>
            </a:r>
            <a:r>
              <a:rPr lang="en-US" sz="1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humour</a:t>
            </a:r>
            <a:r>
              <a:rPr lang="en-US" sz="1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, or </a:t>
            </a:r>
            <a:r>
              <a:rPr lang="en-US" sz="1200" dirty="0" err="1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randomised</a:t>
            </a:r>
            <a:r>
              <a:rPr lang="en-US" sz="1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 words which don't look even slightly believable. </a:t>
            </a:r>
          </a:p>
        </p:txBody>
      </p:sp>
      <p:pic>
        <p:nvPicPr>
          <p:cNvPr id="1026" name="Picture 2" descr="Image result for bitcoin icon">
            <a:extLst>
              <a:ext uri="{FF2B5EF4-FFF2-40B4-BE49-F238E27FC236}">
                <a16:creationId xmlns:a16="http://schemas.microsoft.com/office/drawing/2014/main" xmlns="" id="{A66FFD93-272E-46E8-8055-4CE88A75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6" y="783404"/>
            <a:ext cx="488674" cy="48867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0595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B3292A77-8247-4D8B-BFDE-86A1DEDBE833}"/>
              </a:ext>
            </a:extLst>
          </p:cNvPr>
          <p:cNvSpPr txBox="1">
            <a:spLocks/>
          </p:cNvSpPr>
          <p:nvPr/>
        </p:nvSpPr>
        <p:spPr>
          <a:xfrm>
            <a:off x="318030" y="841461"/>
            <a:ext cx="3201837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Exo 2" panose="00000500000000000000" pitchFamily="2" charset="0"/>
              </a:rPr>
              <a:t>GROWTH IN CRYPTOCURRENCY MARKET</a:t>
            </a:r>
            <a:endParaRPr lang="en-IN" sz="28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EB101D4-63C8-49C9-BB0E-915F6C245F32}"/>
              </a:ext>
            </a:extLst>
          </p:cNvPr>
          <p:cNvCxnSpPr>
            <a:cxnSpLocks/>
          </p:cNvCxnSpPr>
          <p:nvPr/>
        </p:nvCxnSpPr>
        <p:spPr>
          <a:xfrm>
            <a:off x="419153" y="2731201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9A9CC9-14E1-4CF6-9093-D32575092BE8}"/>
              </a:ext>
            </a:extLst>
          </p:cNvPr>
          <p:cNvSpPr txBox="1"/>
          <p:nvPr/>
        </p:nvSpPr>
        <p:spPr>
          <a:xfrm>
            <a:off x="318030" y="3188534"/>
            <a:ext cx="325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ww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D073730-0A61-4485-B277-DE253258BB79}"/>
              </a:ext>
            </a:extLst>
          </p:cNvPr>
          <p:cNvCxnSpPr>
            <a:cxnSpLocks/>
          </p:cNvCxnSpPr>
          <p:nvPr/>
        </p:nvCxnSpPr>
        <p:spPr>
          <a:xfrm>
            <a:off x="3908964" y="106104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2FE6387F-9273-45A5-9E17-D519FAD92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260793"/>
              </p:ext>
            </p:extLst>
          </p:nvPr>
        </p:nvGraphicFramePr>
        <p:xfrm>
          <a:off x="4393095" y="841461"/>
          <a:ext cx="7264047" cy="4849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Image" r:id="rId3" imgW="22272840" imgH="14856840" progId="Photoshop.Image.16">
                  <p:embed/>
                </p:oleObj>
              </mc:Choice>
              <mc:Fallback>
                <p:oleObj name="Image" r:id="rId3" imgW="22272840" imgH="14856840" progId="Photoshop.Image.1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xmlns="" id="{2064D94D-5D8F-4ED9-A822-2872B2CC8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3095" y="841461"/>
                        <a:ext cx="7264047" cy="4849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2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olvox">
      <a:dk1>
        <a:srgbClr val="000000"/>
      </a:dk1>
      <a:lt1>
        <a:srgbClr val="FFFFFF"/>
      </a:lt1>
      <a:dk2>
        <a:srgbClr val="021715"/>
      </a:dk2>
      <a:lt2>
        <a:srgbClr val="FFFFFF"/>
      </a:lt2>
      <a:accent1>
        <a:srgbClr val="73BF43"/>
      </a:accent1>
      <a:accent2>
        <a:srgbClr val="70AD47"/>
      </a:accent2>
      <a:accent3>
        <a:srgbClr val="138677"/>
      </a:accent3>
      <a:accent4>
        <a:srgbClr val="0070C0"/>
      </a:accent4>
      <a:accent5>
        <a:srgbClr val="00B0F0"/>
      </a:accent5>
      <a:accent6>
        <a:srgbClr val="002060"/>
      </a:accent6>
      <a:hlink>
        <a:srgbClr val="70AD47"/>
      </a:hlink>
      <a:folHlink>
        <a:srgbClr val="138677"/>
      </a:folHlink>
    </a:clrScheme>
    <a:fontScheme name="Volvox">
      <a:majorFont>
        <a:latin typeface="Gotham Black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23702</TotalTime>
  <Words>836</Words>
  <Application>Microsoft Macintosh PowerPoint</Application>
  <PresentationFormat>Widescreen</PresentationFormat>
  <Paragraphs>248</Paragraphs>
  <Slides>31</Slides>
  <Notes>1</Notes>
  <HiddenSlides>9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Calibri</vt:lpstr>
      <vt:lpstr>Courier New</vt:lpstr>
      <vt:lpstr>Exo 2</vt:lpstr>
      <vt:lpstr>Gotham Black</vt:lpstr>
      <vt:lpstr>ＭＳ Ｐゴシック</vt:lpstr>
      <vt:lpstr>Raleway</vt:lpstr>
      <vt:lpstr>Raleway ExtraLight</vt:lpstr>
      <vt:lpstr>Titillium</vt:lpstr>
      <vt:lpstr>Titillium Light</vt:lpstr>
      <vt:lpstr>Varela Round</vt:lpstr>
      <vt:lpstr>Arial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Bitcoin in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Team</vt:lpstr>
      <vt:lpstr>The Team</vt:lpstr>
      <vt:lpstr>FIN</vt:lpstr>
      <vt:lpstr>PowerPoint Presentation</vt:lpstr>
      <vt:lpstr>PowerPoint Presentation</vt:lpstr>
      <vt:lpstr>SLIDE IDEA</vt:lpstr>
      <vt:lpstr>THREE THINGS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 Bhatnagar</dc:creator>
  <cp:lastModifiedBy>Microsoft Office User</cp:lastModifiedBy>
  <cp:revision>137</cp:revision>
  <dcterms:created xsi:type="dcterms:W3CDTF">2017-03-28T18:26:16Z</dcterms:created>
  <dcterms:modified xsi:type="dcterms:W3CDTF">2017-09-02T16:04:46Z</dcterms:modified>
</cp:coreProperties>
</file>